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6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613678F-786B-4BBA-8E79-8208EA81918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880DD8F-AB1C-4FBE-A6BE-D3289D5E68B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99392"/>
            <a:ext cx="9144000" cy="6850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80728"/>
            <a:ext cx="7630616" cy="27363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МАСТЕР-КЛАСС ДЛЯ ВОСПИТАТЕЛЕЙ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ЛЕГО – КОНСТРУИРОВАНИЮ</a:t>
            </a:r>
            <a:r>
              <a:rPr lang="ru-RU" sz="3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  <a:cs typeface="Times New Roman"/>
              </a:rPr>
              <a:t>ТЕМА: «РАЗВИВАЕМСЯ ИГРАЯ».</a:t>
            </a:r>
            <a:endParaRPr lang="ru-RU" sz="3200" b="1" dirty="0">
              <a:solidFill>
                <a:schemeClr val="bg2">
                  <a:lumMod val="2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221088"/>
            <a:ext cx="4248472" cy="1752600"/>
          </a:xfrm>
        </p:spPr>
        <p:txBody>
          <a:bodyPr>
            <a:normAutofit/>
          </a:bodyPr>
          <a:lstStyle/>
          <a:p>
            <a:pPr algn="r"/>
            <a:endParaRPr lang="ru-RU" sz="24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12168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</a:t>
            </a:r>
            <a:endParaRPr lang="ru-RU" sz="54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36911"/>
            <a:ext cx="6264696" cy="414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Дупло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3" y="4063026"/>
            <a:ext cx="2599119" cy="2416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451000"/>
            <a:ext cx="3456384" cy="2820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799136"/>
            <a:ext cx="2626288" cy="1680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1266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706807"/>
            <a:ext cx="5472608" cy="2916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Дакта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032448" cy="2690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682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Креатор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4525516" cy="3207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29" y="3262245"/>
            <a:ext cx="3312368" cy="2859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7326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Сити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95" y="1980725"/>
            <a:ext cx="3411504" cy="1920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20" y="2780928"/>
            <a:ext cx="3582144" cy="19401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18" y="3983922"/>
            <a:ext cx="3043830" cy="28387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57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Тематические наборы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3779912" cy="2022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933056"/>
            <a:ext cx="4787159" cy="2788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23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Ракерс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32856"/>
            <a:ext cx="4572000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4984"/>
            <a:ext cx="4104926" cy="32310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6479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Техник 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" y="1483206"/>
            <a:ext cx="4490717" cy="3364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58" y="3189308"/>
            <a:ext cx="4837600" cy="3312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6527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Конструктор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Лего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Миндстромс</a:t>
            </a:r>
            <a:endParaRPr lang="ru-RU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3607048" cy="3607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792364"/>
            <a:ext cx="4706085" cy="2479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664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</TotalTime>
  <Words>29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МАСТЕР-КЛАСС ДЛЯ ВОСПИТАТЕЛЕЙ ПО ЛЕГО – КОНСТРУИРОВАНИЮ ТЕМА: «РАЗВИВАЕМСЯ ИГРАЯ».</vt:lpstr>
      <vt:lpstr>Конструктор Лего Дупло</vt:lpstr>
      <vt:lpstr>Конструктор Лего Дакта</vt:lpstr>
      <vt:lpstr>Конструктор Лего Креатор</vt:lpstr>
      <vt:lpstr>Конструктор Лего Сити</vt:lpstr>
      <vt:lpstr>Тематические наборы</vt:lpstr>
      <vt:lpstr>Конструктор Лего Ракерс</vt:lpstr>
      <vt:lpstr>Конструктор Лего Техник </vt:lpstr>
      <vt:lpstr>Конструктор Лего Миндстромс</vt:lpstr>
      <vt:lpstr>Спасибо за внимание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Лего – конструирование  «Развиваемся играя»</dc:title>
  <dc:creator>HP</dc:creator>
  <cp:lastModifiedBy>Пользователь</cp:lastModifiedBy>
  <cp:revision>9</cp:revision>
  <dcterms:created xsi:type="dcterms:W3CDTF">2017-04-19T09:06:46Z</dcterms:created>
  <dcterms:modified xsi:type="dcterms:W3CDTF">2019-11-28T06:51:46Z</dcterms:modified>
</cp:coreProperties>
</file>