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notesMasterIdLst>
    <p:notesMasterId r:id="rId19"/>
  </p:notesMasterIdLst>
  <p:sldIdLst>
    <p:sldId id="279" r:id="rId2"/>
    <p:sldId id="256" r:id="rId3"/>
    <p:sldId id="259" r:id="rId4"/>
    <p:sldId id="260" r:id="rId5"/>
    <p:sldId id="265" r:id="rId6"/>
    <p:sldId id="266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14638-46BF-45B2-882D-834306690991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8AC52-D8C2-4D5F-8993-AC8B5FAFD1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Вот уже более тысячи лет матрёшка является самым популярным русским сувениром. Но идея создания матрёшки пришла к нам из Японии.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8AC52-D8C2-4D5F-8993-AC8B5FAFD17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30.03.2013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30.03.2013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ГБОУ д/с комбинированного вида №931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3EDDC-8231-4CDA-A72B-A3692994E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7;&#1082;\Documents\&#1050;&#1088;&#1080;&#1074;&#1086;&#1085;&#1086;&#1075;&#1086;&#1074;&#1072;\&#1080;&#1085;&#1090;&#1077;&#1088;%20&#1080;&#1075;&#1088;&#1072;%20&#1085;&#1072;&#1088;%20&#1084;&#1086;&#1090;&#1080;&#1074;&#1099;\&#1087;&#1086;&#1076;.wma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7;&#1082;\Documents\&#1050;&#1088;&#1080;&#1074;&#1086;&#1085;&#1086;&#1075;&#1086;&#1074;&#1072;\&#1080;&#1085;&#1090;&#1077;&#1088;%20&#1080;&#1075;&#1088;&#1072;%20&#1085;&#1072;&#1088;%20&#1084;&#1086;&#1090;&#1080;&#1074;&#1099;\&#1087;&#1086;&#1076;.wma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7;&#1082;\Documents\&#1050;&#1088;&#1080;&#1074;&#1086;&#1085;&#1086;&#1075;&#1086;&#1074;&#1072;\&#1080;&#1085;&#1090;&#1077;&#1088;%20&#1080;&#1075;&#1088;&#1072;%20&#1085;&#1072;&#1088;%20&#1084;&#1086;&#1090;&#1080;&#1074;&#1099;\&#1087;&#1086;&#1076;.wma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7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8DF278-2027-4100-9E5A-70D1A77B8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548680"/>
            <a:ext cx="4761389" cy="511256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9461A-26C5-4617-8F96-A0C0D5A41A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E7D9AC-3324-4F19-8262-14A4161DB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5733256"/>
            <a:ext cx="6400800" cy="864096"/>
          </a:xfrm>
        </p:spPr>
        <p:txBody>
          <a:bodyPr>
            <a:normAutofit/>
          </a:bodyPr>
          <a:lstStyle/>
          <a:p>
            <a:r>
              <a:rPr lang="ru-RU" sz="4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 panose="020B0604020202020204" pitchFamily="34" charset="0"/>
              </a:rPr>
              <a:t>ФУКУРУМА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278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5" r="10802"/>
          <a:stretch/>
        </p:blipFill>
        <p:spPr>
          <a:xfrm>
            <a:off x="1534886" y="2852936"/>
            <a:ext cx="2764971" cy="3136529"/>
          </a:xfrm>
          <a:prstGeom prst="rect">
            <a:avLst/>
          </a:prstGeom>
        </p:spPr>
      </p:pic>
      <p:pic>
        <p:nvPicPr>
          <p:cNvPr id="2" name="Picture 6" descr="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23062">
            <a:off x="1444625" y="1408113"/>
            <a:ext cx="2898775" cy="491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8388424" y="6453336"/>
            <a:ext cx="755576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под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5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1196752"/>
            <a:ext cx="3009900" cy="50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Управляющая кнопка: звук 4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4572000" y="4941168"/>
            <a:ext cx="432048" cy="288032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527827"/>
      </p:ext>
    </p:extLst>
  </p:cSld>
  <p:clrMapOvr>
    <a:masterClrMapping/>
  </p:clrMapOvr>
  <p:transition advClick="0" advTm="1000">
    <p:sndAc>
      <p:stSnd>
        <p:snd r:embed="rId2" name="applause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8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3413"/>
          <a:stretch/>
        </p:blipFill>
        <p:spPr bwMode="auto">
          <a:xfrm>
            <a:off x="5148064" y="980728"/>
            <a:ext cx="3044825" cy="2305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4"/>
          <a:stretch/>
        </p:blipFill>
        <p:spPr>
          <a:xfrm>
            <a:off x="5431970" y="3745217"/>
            <a:ext cx="3143505" cy="2570559"/>
          </a:xfrm>
          <a:prstGeom prst="rect">
            <a:avLst/>
          </a:prstGeom>
        </p:spPr>
      </p:pic>
      <p:pic>
        <p:nvPicPr>
          <p:cNvPr id="4" name="Picture 4" descr="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312434"/>
            <a:ext cx="3009900" cy="50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532440" y="6525344"/>
            <a:ext cx="611560" cy="3326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96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1196752"/>
            <a:ext cx="3009900" cy="50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6" t="21021" r="27557"/>
          <a:stretch/>
        </p:blipFill>
        <p:spPr>
          <a:xfrm>
            <a:off x="3744686" y="3743994"/>
            <a:ext cx="1382485" cy="203018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8388424" y="6453336"/>
            <a:ext cx="755576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под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0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1346849"/>
            <a:ext cx="3009900" cy="50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8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115" b="12959"/>
          <a:stretch/>
        </p:blipFill>
        <p:spPr bwMode="auto">
          <a:xfrm>
            <a:off x="2929622" y="4437112"/>
            <a:ext cx="3044825" cy="133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Управляющая кнопка: звук 4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4572000" y="4941168"/>
            <a:ext cx="432048" cy="288032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774208"/>
      </p:ext>
    </p:extLst>
  </p:cSld>
  <p:clrMapOvr>
    <a:masterClrMapping/>
  </p:clrMapOvr>
  <p:transition>
    <p:sndAc>
      <p:stSnd>
        <p:snd r:embed="rId2" name="applause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5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 b="50000"/>
          <a:stretch/>
        </p:blipFill>
        <p:spPr bwMode="auto">
          <a:xfrm>
            <a:off x="5580112" y="476672"/>
            <a:ext cx="3016250" cy="2528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042" y="3789040"/>
            <a:ext cx="2595320" cy="3036979"/>
          </a:xfrm>
          <a:prstGeom prst="rect">
            <a:avLst/>
          </a:prstGeom>
        </p:spPr>
      </p:pic>
      <p:pic>
        <p:nvPicPr>
          <p:cNvPr id="5" name="Picture 4" descr="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1810" y="1346848"/>
            <a:ext cx="3009900" cy="50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8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115" b="12959"/>
          <a:stretch/>
        </p:blipFill>
        <p:spPr bwMode="auto">
          <a:xfrm>
            <a:off x="1115616" y="4437111"/>
            <a:ext cx="3044825" cy="133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32440" y="6525344"/>
            <a:ext cx="611560" cy="3326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319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1484784"/>
            <a:ext cx="3009900" cy="50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8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115" b="12959"/>
          <a:stretch/>
        </p:blipFill>
        <p:spPr bwMode="auto">
          <a:xfrm>
            <a:off x="3001630" y="4575047"/>
            <a:ext cx="3044825" cy="133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9" b="8639"/>
          <a:stretch/>
        </p:blipFill>
        <p:spPr>
          <a:xfrm>
            <a:off x="3631268" y="254568"/>
            <a:ext cx="1599939" cy="1611086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8388424" y="6453336"/>
            <a:ext cx="755576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под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0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1346849"/>
            <a:ext cx="3009900" cy="50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8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115" b="12959"/>
          <a:stretch/>
        </p:blipFill>
        <p:spPr bwMode="auto">
          <a:xfrm>
            <a:off x="2929622" y="4437112"/>
            <a:ext cx="3044825" cy="133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5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 b="50000"/>
          <a:stretch/>
        </p:blipFill>
        <p:spPr bwMode="auto">
          <a:xfrm>
            <a:off x="2924267" y="1330180"/>
            <a:ext cx="3016250" cy="2528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8" t="3234" r="24807" b="68226"/>
          <a:stretch/>
        </p:blipFill>
        <p:spPr>
          <a:xfrm>
            <a:off x="3776298" y="1618759"/>
            <a:ext cx="1401820" cy="1378193"/>
          </a:xfrm>
          <a:prstGeom prst="rect">
            <a:avLst/>
          </a:prstGeom>
        </p:spPr>
      </p:pic>
      <p:sp>
        <p:nvSpPr>
          <p:cNvPr id="7" name="Управляющая кнопка: звук 6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4572000" y="4941168"/>
            <a:ext cx="432048" cy="288032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94638"/>
      </p:ext>
    </p:extLst>
  </p:cSld>
  <p:clrMapOvr>
    <a:masterClrMapping/>
  </p:clrMapOvr>
  <p:transition>
    <p:sndAc>
      <p:stSnd>
        <p:snd r:embed="rId2" name="applaus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 w="11430"/>
                <a:solidFill>
                  <a:schemeClr val="tx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«Знакомьтесь – русская матрёшка»</a:t>
            </a:r>
          </a:p>
        </p:txBody>
      </p:sp>
      <p:pic>
        <p:nvPicPr>
          <p:cNvPr id="8196" name="Picture 4" descr="http://muza.ucoz.net/_ph/24/5355945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72816"/>
            <a:ext cx="7704856" cy="48245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Click="0" advTm="10000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51520" y="2564904"/>
            <a:ext cx="8712968" cy="4104456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4246416" cy="37585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436" name="Picture 4" descr="http://www.hobbytex.ru/upload/iblock/d75/d759a841a4422691487bcebe67b33e9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708920"/>
            <a:ext cx="4176464" cy="37444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564904"/>
            <a:ext cx="6552728" cy="42930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http://blog.teacollection.com/wp-content/uploads/2010/08/OriginalNestingDol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22817"/>
            <a:ext cx="7776864" cy="500252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18864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2"/>
                </a:solidFill>
                <a:latin typeface="Monotype Corsiva" pitchFamily="66" charset="0"/>
              </a:rPr>
              <a:t>Первые матрешки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1340768"/>
            <a:ext cx="3995936" cy="1296144"/>
          </a:xfrm>
        </p:spPr>
        <p:txBody>
          <a:bodyPr>
            <a:noAutofit/>
          </a:bodyPr>
          <a:lstStyle/>
          <a:p>
            <a:pPr algn="ctr"/>
            <a:r>
              <a:rPr lang="ru-RU" sz="3800" dirty="0">
                <a:solidFill>
                  <a:schemeClr val="tx2"/>
                </a:solidFill>
                <a:latin typeface="Monotype Corsiva" pitchFamily="66" charset="0"/>
              </a:rPr>
              <a:t>Семёновские матрёшки</a:t>
            </a:r>
            <a:br>
              <a:rPr lang="ru-RU" sz="3200" dirty="0"/>
            </a:br>
            <a:br>
              <a:rPr lang="ru-RU" sz="3200" dirty="0"/>
            </a:br>
            <a:endParaRPr lang="ru-RU" sz="3200" dirty="0"/>
          </a:p>
        </p:txBody>
      </p:sp>
      <p:pic>
        <p:nvPicPr>
          <p:cNvPr id="4098" name="Picture 2" descr="http://www.my-vernisage.ru/products_pictures/semenovskaya-matreshka-8-kukol-676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5616624" cy="56429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0"/>
            <a:ext cx="3384376" cy="1556792"/>
          </a:xfrm>
        </p:spPr>
        <p:txBody>
          <a:bodyPr>
            <a:normAutofit/>
          </a:bodyPr>
          <a:lstStyle/>
          <a:p>
            <a:pPr algn="ctr"/>
            <a:r>
              <a:rPr lang="ru-RU" sz="3800" dirty="0" err="1">
                <a:solidFill>
                  <a:schemeClr val="tx2"/>
                </a:solidFill>
                <a:latin typeface="Monotype Corsiva" pitchFamily="66" charset="0"/>
              </a:rPr>
              <a:t>Полхов</a:t>
            </a:r>
            <a:r>
              <a:rPr lang="ru-RU" sz="3800" dirty="0">
                <a:solidFill>
                  <a:schemeClr val="tx2"/>
                </a:solidFill>
                <a:latin typeface="Monotype Corsiva" pitchFamily="66" charset="0"/>
              </a:rPr>
              <a:t> -</a:t>
            </a:r>
            <a:r>
              <a:rPr lang="ru-RU" sz="3800" dirty="0" err="1">
                <a:solidFill>
                  <a:schemeClr val="tx2"/>
                </a:solidFill>
                <a:latin typeface="Monotype Corsiva" pitchFamily="66" charset="0"/>
              </a:rPr>
              <a:t>майданская</a:t>
            </a:r>
            <a:endParaRPr lang="ru-RU" sz="3800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37890" name="Picture 2" descr="http://www.goldengrail.ru/i/big/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5112568" cy="50405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2200" y="620688"/>
            <a:ext cx="2589914" cy="845840"/>
          </a:xfrm>
        </p:spPr>
        <p:txBody>
          <a:bodyPr/>
          <a:lstStyle/>
          <a:p>
            <a:r>
              <a:rPr lang="ru-RU" dirty="0"/>
              <a:t>вятская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1403648" y="188640"/>
            <a:ext cx="4678146" cy="360040"/>
          </a:xfrm>
        </p:spPr>
        <p:txBody>
          <a:bodyPr>
            <a:noAutofit/>
          </a:bodyPr>
          <a:lstStyle/>
          <a:p>
            <a:pPr algn="ctr"/>
            <a:r>
              <a:rPr lang="ru-RU" sz="3800" dirty="0">
                <a:solidFill>
                  <a:schemeClr val="tx2"/>
                </a:solidFill>
                <a:latin typeface="Monotype Corsiva" pitchFamily="66" charset="0"/>
              </a:rPr>
              <a:t>Вятская матрёшка</a:t>
            </a:r>
          </a:p>
        </p:txBody>
      </p:sp>
      <p:pic>
        <p:nvPicPr>
          <p:cNvPr id="2052" name="Picture 4" descr="http://nhpko.ru/public/storage/images/beed7a52a23ff9a5831f83cb7644c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44673"/>
            <a:ext cx="8360990" cy="57526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4" descr="1309441026_70390136_050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908590" cy="59305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35288" y="908720"/>
            <a:ext cx="64087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Интерактивная игра </a:t>
            </a:r>
            <a:endParaRPr lang="en-US" sz="50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500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«Наряди матрешку»</a:t>
            </a:r>
          </a:p>
        </p:txBody>
      </p:sp>
    </p:spTree>
    <p:extLst>
      <p:ext uri="{BB962C8B-B14F-4D97-AF65-F5344CB8AC3E}">
        <p14:creationId xmlns:p14="http://schemas.microsoft.com/office/powerpoint/2010/main" val="179062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23062">
            <a:off x="1444625" y="1408113"/>
            <a:ext cx="2898775" cy="491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7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rcRect t="35757"/>
          <a:stretch/>
        </p:blipFill>
        <p:spPr bwMode="auto">
          <a:xfrm>
            <a:off x="4067944" y="615951"/>
            <a:ext cx="2421677" cy="259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545" y="3717032"/>
            <a:ext cx="3339455" cy="2920505"/>
          </a:xfrm>
          <a:prstGeom prst="rect">
            <a:avLst/>
          </a:prstGeom>
          <a:noFill/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32440" y="6525344"/>
            <a:ext cx="611560" cy="3326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207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</TotalTime>
  <Words>48</Words>
  <Application>Microsoft Office PowerPoint</Application>
  <PresentationFormat>Экран (4:3)</PresentationFormat>
  <Paragraphs>11</Paragraphs>
  <Slides>17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Monotype Corsiva</vt:lpstr>
      <vt:lpstr>Тема Office</vt:lpstr>
      <vt:lpstr>Презентация PowerPoint</vt:lpstr>
      <vt:lpstr>«Знакомьтесь – русская матрёшка»</vt:lpstr>
      <vt:lpstr>Презентация PowerPoint</vt:lpstr>
      <vt:lpstr>Презентация PowerPoint</vt:lpstr>
      <vt:lpstr>Семёновские матрёшки  </vt:lpstr>
      <vt:lpstr>Полхов -майданская</vt:lpstr>
      <vt:lpstr>вятская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«Знакомьтесь – русская матрёшка»</dc:title>
  <dc:creator>ILIA</dc:creator>
  <cp:lastModifiedBy>acer acer</cp:lastModifiedBy>
  <cp:revision>49</cp:revision>
  <dcterms:created xsi:type="dcterms:W3CDTF">2013-03-27T10:24:49Z</dcterms:created>
  <dcterms:modified xsi:type="dcterms:W3CDTF">2020-03-12T16:52:17Z</dcterms:modified>
</cp:coreProperties>
</file>