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Constantia" pitchFamily="18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47445" y="1643212"/>
            <a:ext cx="5849109" cy="2861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jpe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39.jpe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11" Type="http://schemas.openxmlformats.org/officeDocument/2006/relationships/image" Target="../media/image50.jpe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3284" y="1643212"/>
            <a:ext cx="5843270" cy="1527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88720">
              <a:lnSpc>
                <a:spcPct val="105700"/>
              </a:lnSpc>
              <a:spcBef>
                <a:spcPts val="100"/>
              </a:spcBef>
            </a:pPr>
            <a:r>
              <a:rPr lang="ru-RU" sz="4800" spc="-50" dirty="0"/>
              <a:t>Мастер –класс «</a:t>
            </a:r>
            <a:r>
              <a:rPr sz="4800" spc="-50" dirty="0" err="1"/>
              <a:t>Кукла</a:t>
            </a:r>
            <a:r>
              <a:rPr sz="4800" spc="-50" dirty="0"/>
              <a:t>  </a:t>
            </a:r>
            <a:r>
              <a:rPr sz="4800" spc="-5" dirty="0" err="1"/>
              <a:t>Пеленаш</a:t>
            </a:r>
            <a:r>
              <a:rPr sz="4800" spc="-165" dirty="0" err="1"/>
              <a:t>к</a:t>
            </a:r>
            <a:r>
              <a:rPr sz="4800" spc="-5" dirty="0" err="1"/>
              <a:t>а</a:t>
            </a:r>
            <a:r>
              <a:rPr lang="ru-RU" sz="4800" spc="-5" dirty="0"/>
              <a:t>"</a:t>
            </a:r>
            <a:endParaRPr sz="4800" spc="-5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21CE45-A5D7-4A67-AC07-4B4B338B8BA2}"/>
              </a:ext>
            </a:extLst>
          </p:cNvPr>
          <p:cNvSpPr txBox="1"/>
          <p:nvPr/>
        </p:nvSpPr>
        <p:spPr>
          <a:xfrm>
            <a:off x="1143000" y="3810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МБДОУ №18 «МИШУТКА»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268C3E0-6240-4153-AAEC-D7DBD6F8E415}"/>
              </a:ext>
            </a:extLst>
          </p:cNvPr>
          <p:cNvSpPr txBox="1"/>
          <p:nvPr/>
        </p:nvSpPr>
        <p:spPr>
          <a:xfrm>
            <a:off x="4800600" y="54102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Выполнила: воспитатель высшей квалификационной категории З.Ф.Губайдуллина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687" y="679704"/>
            <a:ext cx="1262380" cy="216535"/>
            <a:chOff x="551687" y="679704"/>
            <a:chExt cx="1262380" cy="2165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687" y="679704"/>
              <a:ext cx="1054608" cy="2164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8968" y="806196"/>
              <a:ext cx="164592" cy="2438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862327" y="679704"/>
            <a:ext cx="2204085" cy="215265"/>
            <a:chOff x="1862327" y="679704"/>
            <a:chExt cx="2204085" cy="21526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2327" y="679704"/>
              <a:ext cx="1997964" cy="2148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1439" y="806196"/>
              <a:ext cx="164591" cy="2438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81855" y="679704"/>
            <a:ext cx="4230624" cy="27736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1687" y="1045463"/>
            <a:ext cx="1068324" cy="27736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96185" y="1611833"/>
            <a:ext cx="7608570" cy="4462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90855" indent="42545">
              <a:lnSpc>
                <a:spcPct val="100000"/>
              </a:lnSpc>
              <a:spcBef>
                <a:spcPts val="105"/>
              </a:spcBef>
            </a:pPr>
            <a:r>
              <a:rPr sz="2600" b="1" spc="-30" dirty="0">
                <a:latin typeface="Constantia"/>
                <a:cs typeface="Constantia"/>
              </a:rPr>
              <a:t>Скрутку, </a:t>
            </a:r>
            <a:r>
              <a:rPr sz="2600" b="1" spc="-10" dirty="0">
                <a:latin typeface="Constantia"/>
                <a:cs typeface="Constantia"/>
              </a:rPr>
              <a:t>обычно, </a:t>
            </a:r>
            <a:r>
              <a:rPr sz="2600" b="1" spc="-15" dirty="0">
                <a:latin typeface="Constantia"/>
                <a:cs typeface="Constantia"/>
              </a:rPr>
              <a:t>делала </a:t>
            </a:r>
            <a:r>
              <a:rPr sz="2600" b="1" spc="-10" dirty="0">
                <a:latin typeface="Constantia"/>
                <a:cs typeface="Constantia"/>
              </a:rPr>
              <a:t>старшая</a:t>
            </a:r>
            <a:r>
              <a:rPr sz="2600" b="1" spc="-350" dirty="0">
                <a:latin typeface="Constantia"/>
                <a:cs typeface="Constantia"/>
              </a:rPr>
              <a:t> </a:t>
            </a:r>
            <a:r>
              <a:rPr sz="2600" b="1" spc="-5" dirty="0">
                <a:latin typeface="Constantia"/>
                <a:cs typeface="Constantia"/>
              </a:rPr>
              <a:t>женщина  </a:t>
            </a:r>
            <a:r>
              <a:rPr sz="2600" b="1" spc="-20" dirty="0">
                <a:latin typeface="Constantia"/>
                <a:cs typeface="Constantia"/>
              </a:rPr>
              <a:t>рода </a:t>
            </a:r>
            <a:r>
              <a:rPr sz="2600" b="1" spc="-5" dirty="0">
                <a:latin typeface="Constantia"/>
                <a:cs typeface="Constantia"/>
              </a:rPr>
              <a:t>или сама </a:t>
            </a:r>
            <a:r>
              <a:rPr sz="2600" b="1" spc="-30" dirty="0">
                <a:latin typeface="Constantia"/>
                <a:cs typeface="Constantia"/>
              </a:rPr>
              <a:t>будущая </a:t>
            </a:r>
            <a:r>
              <a:rPr sz="2600" b="1" spc="-15" dirty="0">
                <a:latin typeface="Constantia"/>
                <a:cs typeface="Constantia"/>
              </a:rPr>
              <a:t>мать </a:t>
            </a:r>
            <a:r>
              <a:rPr sz="2600" b="1" spc="-5" dirty="0">
                <a:latin typeface="Constantia"/>
                <a:cs typeface="Constantia"/>
              </a:rPr>
              <a:t>на последних  сроках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беременности.</a:t>
            </a:r>
            <a:endParaRPr sz="2600">
              <a:latin typeface="Constantia"/>
              <a:cs typeface="Constantia"/>
            </a:endParaRPr>
          </a:p>
          <a:p>
            <a:pPr marL="55244">
              <a:lnSpc>
                <a:spcPct val="100000"/>
              </a:lnSpc>
              <a:spcBef>
                <a:spcPts val="605"/>
              </a:spcBef>
            </a:pPr>
            <a:r>
              <a:rPr sz="2600" b="1" spc="-10" dirty="0">
                <a:latin typeface="Constantia"/>
                <a:cs typeface="Constantia"/>
              </a:rPr>
              <a:t>Пеленашку </a:t>
            </a:r>
            <a:r>
              <a:rPr sz="2600" b="1" spc="-5" dirty="0">
                <a:latin typeface="Constantia"/>
                <a:cs typeface="Constantia"/>
              </a:rPr>
              <a:t>укладывали </a:t>
            </a:r>
            <a:r>
              <a:rPr sz="2600" b="1" dirty="0">
                <a:latin typeface="Constantia"/>
                <a:cs typeface="Constantia"/>
              </a:rPr>
              <a:t>в</a:t>
            </a:r>
            <a:r>
              <a:rPr sz="2600" b="1" spc="-405" dirty="0">
                <a:latin typeface="Constantia"/>
                <a:cs typeface="Constantia"/>
              </a:rPr>
              <a:t> </a:t>
            </a:r>
            <a:r>
              <a:rPr sz="2600" b="1" spc="-55" dirty="0">
                <a:latin typeface="Constantia"/>
                <a:cs typeface="Constantia"/>
              </a:rPr>
              <a:t>люльку,</a:t>
            </a:r>
            <a:endParaRPr sz="26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  <a:tabLst>
                <a:tab pos="1190625" algn="l"/>
              </a:tabLst>
            </a:pPr>
            <a:r>
              <a:rPr sz="2600" b="1" spc="-10" dirty="0">
                <a:latin typeface="Constantia"/>
                <a:cs typeface="Constantia"/>
              </a:rPr>
              <a:t>чтобы	</a:t>
            </a:r>
            <a:r>
              <a:rPr sz="2600" b="1" spc="-5" dirty="0">
                <a:latin typeface="Constantia"/>
                <a:cs typeface="Constantia"/>
              </a:rPr>
              <a:t>согреть </a:t>
            </a:r>
            <a:r>
              <a:rPr sz="2600" b="1" dirty="0">
                <a:latin typeface="Constantia"/>
                <a:cs typeface="Constantia"/>
              </a:rPr>
              <a:t>ее </a:t>
            </a:r>
            <a:r>
              <a:rPr sz="2600" b="1" spc="-5" dirty="0">
                <a:latin typeface="Constantia"/>
                <a:cs typeface="Constantia"/>
              </a:rPr>
              <a:t>для </a:t>
            </a:r>
            <a:r>
              <a:rPr sz="2600" b="1" spc="-15" dirty="0">
                <a:latin typeface="Constantia"/>
                <a:cs typeface="Constantia"/>
              </a:rPr>
              <a:t>новорожденного.</a:t>
            </a:r>
            <a:r>
              <a:rPr sz="2600" b="1" spc="-459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Далее,  оберег</a:t>
            </a:r>
            <a:r>
              <a:rPr sz="2600" b="1" spc="-10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защищал</a:t>
            </a:r>
            <a:r>
              <a:rPr sz="2600" b="1" spc="-9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малыша</a:t>
            </a:r>
            <a:r>
              <a:rPr sz="2600" b="1" spc="-15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от</a:t>
            </a:r>
            <a:r>
              <a:rPr sz="2600" b="1" spc="-145" dirty="0">
                <a:latin typeface="Constantia"/>
                <a:cs typeface="Constantia"/>
              </a:rPr>
              <a:t> </a:t>
            </a:r>
            <a:r>
              <a:rPr sz="2600" b="1" spc="-10" dirty="0">
                <a:latin typeface="Constantia"/>
                <a:cs typeface="Constantia"/>
              </a:rPr>
              <a:t>дурного</a:t>
            </a:r>
            <a:r>
              <a:rPr sz="2600" b="1" spc="-105" dirty="0">
                <a:latin typeface="Constantia"/>
                <a:cs typeface="Constantia"/>
              </a:rPr>
              <a:t> </a:t>
            </a:r>
            <a:r>
              <a:rPr sz="2600" b="1" spc="-40" dirty="0">
                <a:latin typeface="Constantia"/>
                <a:cs typeface="Constantia"/>
              </a:rPr>
              <a:t>глаза.</a:t>
            </a:r>
            <a:endParaRPr sz="2600">
              <a:latin typeface="Constantia"/>
              <a:cs typeface="Constantia"/>
            </a:endParaRPr>
          </a:p>
          <a:p>
            <a:pPr marL="12700" marR="370205">
              <a:lnSpc>
                <a:spcPct val="100000"/>
              </a:lnSpc>
            </a:pPr>
            <a:r>
              <a:rPr sz="2600" b="1" spc="-5" dirty="0">
                <a:latin typeface="Constantia"/>
                <a:cs typeface="Constantia"/>
              </a:rPr>
              <a:t>Особенно </a:t>
            </a:r>
            <a:r>
              <a:rPr sz="2600" b="1" spc="-15" dirty="0">
                <a:latin typeface="Constantia"/>
                <a:cs typeface="Constantia"/>
              </a:rPr>
              <a:t>это </a:t>
            </a:r>
            <a:r>
              <a:rPr sz="2600" b="1" dirty="0">
                <a:latin typeface="Constantia"/>
                <a:cs typeface="Constantia"/>
              </a:rPr>
              <a:t>касалось </a:t>
            </a:r>
            <a:r>
              <a:rPr sz="2600" b="1" spc="-10" dirty="0">
                <a:latin typeface="Constantia"/>
                <a:cs typeface="Constantia"/>
              </a:rPr>
              <a:t>детей </a:t>
            </a:r>
            <a:r>
              <a:rPr sz="2600" b="1" dirty="0">
                <a:latin typeface="Constantia"/>
                <a:cs typeface="Constantia"/>
              </a:rPr>
              <a:t>с </a:t>
            </a:r>
            <a:r>
              <a:rPr sz="2600" b="1" spc="-15" dirty="0">
                <a:latin typeface="Constantia"/>
                <a:cs typeface="Constantia"/>
              </a:rPr>
              <a:t>родовыми  </a:t>
            </a:r>
            <a:r>
              <a:rPr sz="2600" b="1" dirty="0">
                <a:latin typeface="Constantia"/>
                <a:cs typeface="Constantia"/>
              </a:rPr>
              <a:t>травмами. </a:t>
            </a:r>
            <a:r>
              <a:rPr sz="2600" b="1" spc="-30" dirty="0">
                <a:latin typeface="Constantia"/>
                <a:cs typeface="Constantia"/>
              </a:rPr>
              <a:t>Позже, </a:t>
            </a:r>
            <a:r>
              <a:rPr sz="2600" b="1" dirty="0">
                <a:latin typeface="Constantia"/>
                <a:cs typeface="Constantia"/>
              </a:rPr>
              <a:t>с </a:t>
            </a:r>
            <a:r>
              <a:rPr sz="2600" b="1" spc="-20" dirty="0">
                <a:latin typeface="Constantia"/>
                <a:cs typeface="Constantia"/>
              </a:rPr>
              <a:t>приходим</a:t>
            </a:r>
            <a:r>
              <a:rPr sz="2600" b="1" spc="-320" dirty="0">
                <a:latin typeface="Constantia"/>
                <a:cs typeface="Constantia"/>
              </a:rPr>
              <a:t> </a:t>
            </a:r>
            <a:r>
              <a:rPr sz="2600" b="1" spc="-5" dirty="0">
                <a:latin typeface="Constantia"/>
                <a:cs typeface="Constantia"/>
              </a:rPr>
              <a:t>христианства,  </a:t>
            </a:r>
            <a:r>
              <a:rPr sz="2600" b="1" dirty="0">
                <a:latin typeface="Constantia"/>
                <a:cs typeface="Constantia"/>
              </a:rPr>
              <a:t>куклу </a:t>
            </a:r>
            <a:r>
              <a:rPr sz="2600" b="1" spc="-5" dirty="0">
                <a:latin typeface="Constantia"/>
                <a:cs typeface="Constantia"/>
              </a:rPr>
              <a:t>убирали сразу после крещения  </a:t>
            </a:r>
            <a:r>
              <a:rPr sz="2600" b="1" dirty="0">
                <a:latin typeface="Constantia"/>
                <a:cs typeface="Constantia"/>
              </a:rPr>
              <a:t>ребенка и </a:t>
            </a:r>
            <a:r>
              <a:rPr sz="2600" b="1" spc="-5" dirty="0">
                <a:latin typeface="Constantia"/>
                <a:cs typeface="Constantia"/>
              </a:rPr>
              <a:t>хранили </a:t>
            </a:r>
            <a:r>
              <a:rPr sz="2600" b="1" spc="-10" dirty="0">
                <a:latin typeface="Constantia"/>
                <a:cs typeface="Constantia"/>
              </a:rPr>
              <a:t>вместе </a:t>
            </a:r>
            <a:r>
              <a:rPr sz="2600" b="1" dirty="0">
                <a:latin typeface="Constantia"/>
                <a:cs typeface="Constantia"/>
              </a:rPr>
              <a:t>с крестильной  </a:t>
            </a:r>
            <a:r>
              <a:rPr sz="2600" b="1" spc="-10" dirty="0">
                <a:latin typeface="Constantia"/>
                <a:cs typeface="Constantia"/>
              </a:rPr>
              <a:t>рубашкой.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966" y="308228"/>
            <a:ext cx="8224520" cy="5878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134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Кукла </a:t>
            </a:r>
            <a:r>
              <a:rPr sz="2400" b="1" spc="-5" dirty="0">
                <a:latin typeface="Times New Roman"/>
                <a:cs typeface="Times New Roman"/>
              </a:rPr>
              <a:t>Пеленашка </a:t>
            </a:r>
            <a:r>
              <a:rPr sz="2400" b="1" spc="-15" dirty="0">
                <a:latin typeface="Times New Roman"/>
                <a:cs typeface="Times New Roman"/>
              </a:rPr>
              <a:t>очень </a:t>
            </a:r>
            <a:r>
              <a:rPr sz="2400" b="1" spc="-5" dirty="0">
                <a:latin typeface="Times New Roman"/>
                <a:cs typeface="Times New Roman"/>
              </a:rPr>
              <a:t>проста </a:t>
            </a:r>
            <a:r>
              <a:rPr sz="2400" b="1" dirty="0">
                <a:latin typeface="Times New Roman"/>
                <a:cs typeface="Times New Roman"/>
              </a:rPr>
              <a:t>в </a:t>
            </a:r>
            <a:r>
              <a:rPr sz="2400" b="1" spc="-25" dirty="0">
                <a:latin typeface="Times New Roman"/>
                <a:cs typeface="Times New Roman"/>
              </a:rPr>
              <a:t>изготовлении. </a:t>
            </a:r>
            <a:r>
              <a:rPr sz="2400" b="1" spc="-15" dirty="0">
                <a:latin typeface="Times New Roman"/>
                <a:cs typeface="Times New Roman"/>
              </a:rPr>
              <a:t>Это  </a:t>
            </a:r>
            <a:r>
              <a:rPr sz="2400" b="1" spc="-5" dirty="0">
                <a:latin typeface="Times New Roman"/>
                <a:cs typeface="Times New Roman"/>
              </a:rPr>
              <a:t>младенец </a:t>
            </a:r>
            <a:r>
              <a:rPr sz="2400" b="1" dirty="0">
                <a:latin typeface="Times New Roman"/>
                <a:cs typeface="Times New Roman"/>
              </a:rPr>
              <a:t>в </a:t>
            </a:r>
            <a:r>
              <a:rPr sz="2400" b="1" spc="-30" dirty="0">
                <a:latin typeface="Times New Roman"/>
                <a:cs typeface="Times New Roman"/>
              </a:rPr>
              <a:t>платочке, </a:t>
            </a:r>
            <a:r>
              <a:rPr sz="2400" b="1" spc="-5" dirty="0">
                <a:latin typeface="Times New Roman"/>
                <a:cs typeface="Times New Roman"/>
              </a:rPr>
              <a:t>завернутый </a:t>
            </a:r>
            <a:r>
              <a:rPr sz="2400" b="1" dirty="0">
                <a:latin typeface="Times New Roman"/>
                <a:cs typeface="Times New Roman"/>
              </a:rPr>
              <a:t>в </a:t>
            </a:r>
            <a:r>
              <a:rPr sz="2400" b="1" spc="-10" dirty="0">
                <a:latin typeface="Times New Roman"/>
                <a:cs typeface="Times New Roman"/>
              </a:rPr>
              <a:t>пеленку </a:t>
            </a:r>
            <a:r>
              <a:rPr sz="2400" b="1" dirty="0">
                <a:latin typeface="Times New Roman"/>
                <a:cs typeface="Times New Roman"/>
              </a:rPr>
              <a:t>и </a:t>
            </a:r>
            <a:r>
              <a:rPr sz="2400" b="1" spc="-5" dirty="0">
                <a:latin typeface="Times New Roman"/>
                <a:cs typeface="Times New Roman"/>
              </a:rPr>
              <a:t>обвитый  </a:t>
            </a:r>
            <a:r>
              <a:rPr sz="2400" b="1" spc="-10" dirty="0">
                <a:latin typeface="Times New Roman"/>
                <a:cs typeface="Times New Roman"/>
              </a:rPr>
              <a:t>свивальником.</a:t>
            </a:r>
            <a:endParaRPr sz="2400">
              <a:latin typeface="Times New Roman"/>
              <a:cs typeface="Times New Roman"/>
            </a:endParaRPr>
          </a:p>
          <a:p>
            <a:pPr marL="12700" marR="58419" indent="76200">
              <a:lnSpc>
                <a:spcPct val="100000"/>
              </a:lnSpc>
              <a:tabLst>
                <a:tab pos="4402455" algn="l"/>
              </a:tabLst>
            </a:pPr>
            <a:r>
              <a:rPr sz="2400" b="1" dirty="0">
                <a:latin typeface="Times New Roman"/>
                <a:cs typeface="Times New Roman"/>
              </a:rPr>
              <a:t>Для </a:t>
            </a:r>
            <a:r>
              <a:rPr sz="2400" b="1" spc="-25" dirty="0">
                <a:latin typeface="Times New Roman"/>
                <a:cs typeface="Times New Roman"/>
              </a:rPr>
              <a:t>изготовлении </a:t>
            </a:r>
            <a:r>
              <a:rPr sz="2400" b="1" spc="-10" dirty="0">
                <a:latin typeface="Times New Roman"/>
                <a:cs typeface="Times New Roman"/>
              </a:rPr>
              <a:t>скрутки </a:t>
            </a:r>
            <a:r>
              <a:rPr sz="2400" b="1" spc="-15" dirty="0">
                <a:latin typeface="Times New Roman"/>
                <a:cs typeface="Times New Roman"/>
              </a:rPr>
              <a:t>использовали </a:t>
            </a:r>
            <a:r>
              <a:rPr sz="2400" b="1" spc="-10" dirty="0">
                <a:latin typeface="Times New Roman"/>
                <a:cs typeface="Times New Roman"/>
              </a:rPr>
              <a:t>ткани </a:t>
            </a:r>
            <a:r>
              <a:rPr sz="2400" b="1" spc="-20" dirty="0">
                <a:latin typeface="Times New Roman"/>
                <a:cs typeface="Times New Roman"/>
              </a:rPr>
              <a:t>от </a:t>
            </a:r>
            <a:r>
              <a:rPr sz="2400" b="1" spc="-15" dirty="0">
                <a:latin typeface="Times New Roman"/>
                <a:cs typeface="Times New Roman"/>
              </a:rPr>
              <a:t>одежды  отца </a:t>
            </a:r>
            <a:r>
              <a:rPr sz="2400" b="1" spc="-5" dirty="0">
                <a:latin typeface="Times New Roman"/>
                <a:cs typeface="Times New Roman"/>
              </a:rPr>
              <a:t>или </a:t>
            </a:r>
            <a:r>
              <a:rPr sz="2400" b="1" spc="-15" dirty="0">
                <a:latin typeface="Times New Roman"/>
                <a:cs typeface="Times New Roman"/>
              </a:rPr>
              <a:t>матери ребенка, </a:t>
            </a:r>
            <a:r>
              <a:rPr sz="2400" b="1" spc="-5" dirty="0">
                <a:latin typeface="Times New Roman"/>
                <a:cs typeface="Times New Roman"/>
              </a:rPr>
              <a:t>простыни. Считалось, </a:t>
            </a:r>
            <a:r>
              <a:rPr sz="2400" b="1" spc="-15" dirty="0">
                <a:latin typeface="Times New Roman"/>
                <a:cs typeface="Times New Roman"/>
              </a:rPr>
              <a:t>что  </a:t>
            </a:r>
            <a:r>
              <a:rPr sz="2400" b="1" spc="-5" dirty="0">
                <a:latin typeface="Times New Roman"/>
                <a:cs typeface="Times New Roman"/>
              </a:rPr>
              <a:t>ношенная </a:t>
            </a:r>
            <a:r>
              <a:rPr sz="2400" b="1" spc="-10" dirty="0">
                <a:latin typeface="Times New Roman"/>
                <a:cs typeface="Times New Roman"/>
              </a:rPr>
              <a:t>ткань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имела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особую	</a:t>
            </a:r>
            <a:r>
              <a:rPr sz="2400" b="1" spc="-35" dirty="0">
                <a:latin typeface="Times New Roman"/>
                <a:cs typeface="Times New Roman"/>
              </a:rPr>
              <a:t>энергетику, </a:t>
            </a:r>
            <a:r>
              <a:rPr sz="2400" b="1" spc="-20" dirty="0">
                <a:latin typeface="Times New Roman"/>
                <a:cs typeface="Times New Roman"/>
              </a:rPr>
              <a:t>которая  </a:t>
            </a:r>
            <a:r>
              <a:rPr sz="2400" b="1" dirty="0">
                <a:latin typeface="Times New Roman"/>
                <a:cs typeface="Times New Roman"/>
              </a:rPr>
              <a:t>защищала</a:t>
            </a:r>
            <a:r>
              <a:rPr sz="2400" b="1" spc="-5" dirty="0">
                <a:latin typeface="Times New Roman"/>
                <a:cs typeface="Times New Roman"/>
              </a:rPr>
              <a:t> малыша.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При </a:t>
            </a:r>
            <a:r>
              <a:rPr sz="2400" b="1" spc="-25" dirty="0">
                <a:latin typeface="Times New Roman"/>
                <a:cs typeface="Times New Roman"/>
              </a:rPr>
              <a:t>изготовлении </a:t>
            </a:r>
            <a:r>
              <a:rPr sz="2400" b="1" spc="-10" dirty="0">
                <a:latin typeface="Times New Roman"/>
                <a:cs typeface="Times New Roman"/>
              </a:rPr>
              <a:t>куклы </a:t>
            </a:r>
            <a:r>
              <a:rPr sz="2400" b="1" dirty="0">
                <a:latin typeface="Times New Roman"/>
                <a:cs typeface="Times New Roman"/>
              </a:rPr>
              <a:t>Пеленашки </a:t>
            </a:r>
            <a:r>
              <a:rPr sz="2400" b="1" spc="-5" dirty="0">
                <a:latin typeface="Times New Roman"/>
                <a:cs typeface="Times New Roman"/>
              </a:rPr>
              <a:t>своими </a:t>
            </a:r>
            <a:r>
              <a:rPr sz="2400" b="1" spc="-15" dirty="0">
                <a:latin typeface="Times New Roman"/>
                <a:cs typeface="Times New Roman"/>
              </a:rPr>
              <a:t>руками,  </a:t>
            </a:r>
            <a:r>
              <a:rPr sz="2400" b="1" spc="-5" dirty="0">
                <a:latin typeface="Times New Roman"/>
                <a:cs typeface="Times New Roman"/>
              </a:rPr>
              <a:t>мастерицы </a:t>
            </a:r>
            <a:r>
              <a:rPr sz="2400" b="1" spc="-10" dirty="0">
                <a:latin typeface="Times New Roman"/>
                <a:cs typeface="Times New Roman"/>
              </a:rPr>
              <a:t>воспроизводили </a:t>
            </a:r>
            <a:r>
              <a:rPr sz="2400" b="1" dirty="0">
                <a:latin typeface="Times New Roman"/>
                <a:cs typeface="Times New Roman"/>
              </a:rPr>
              <a:t>три </a:t>
            </a:r>
            <a:r>
              <a:rPr sz="2400" b="1" spc="-10" dirty="0">
                <a:latin typeface="Times New Roman"/>
                <a:cs typeface="Times New Roman"/>
              </a:rPr>
              <a:t>элемента </a:t>
            </a:r>
            <a:r>
              <a:rPr sz="2400" b="1" spc="-15" dirty="0">
                <a:latin typeface="Times New Roman"/>
                <a:cs typeface="Times New Roman"/>
              </a:rPr>
              <a:t>человека: </a:t>
            </a:r>
            <a:r>
              <a:rPr sz="2400" b="1" spc="-75" dirty="0">
                <a:latin typeface="Times New Roman"/>
                <a:cs typeface="Times New Roman"/>
              </a:rPr>
              <a:t>голову,  </a:t>
            </a:r>
            <a:r>
              <a:rPr sz="2400" b="1" spc="-5" dirty="0">
                <a:latin typeface="Times New Roman"/>
                <a:cs typeface="Times New Roman"/>
              </a:rPr>
              <a:t>тело </a:t>
            </a:r>
            <a:r>
              <a:rPr sz="2400" b="1" dirty="0">
                <a:latin typeface="Times New Roman"/>
                <a:cs typeface="Times New Roman"/>
              </a:rPr>
              <a:t>и </a:t>
            </a:r>
            <a:r>
              <a:rPr sz="2400" b="1" spc="-5" dirty="0">
                <a:latin typeface="Times New Roman"/>
                <a:cs typeface="Times New Roman"/>
              </a:rPr>
              <a:t>пуп, </a:t>
            </a:r>
            <a:r>
              <a:rPr sz="2400" b="1" spc="-20" dirty="0">
                <a:latin typeface="Times New Roman"/>
                <a:cs typeface="Times New Roman"/>
              </a:rPr>
              <a:t>который </a:t>
            </a:r>
            <a:r>
              <a:rPr sz="2400" b="1" spc="-5" dirty="0">
                <a:latin typeface="Times New Roman"/>
                <a:cs typeface="Times New Roman"/>
              </a:rPr>
              <a:t>считали </a:t>
            </a:r>
            <a:r>
              <a:rPr sz="2400" b="1" spc="-10" dirty="0">
                <a:latin typeface="Times New Roman"/>
                <a:cs typeface="Times New Roman"/>
              </a:rPr>
              <a:t>жизненным</a:t>
            </a:r>
            <a:r>
              <a:rPr sz="2400" b="1" spc="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центром.</a:t>
            </a:r>
            <a:endParaRPr sz="2400">
              <a:latin typeface="Times New Roman"/>
              <a:cs typeface="Times New Roman"/>
            </a:endParaRPr>
          </a:p>
          <a:p>
            <a:pPr marL="12700" marR="443230">
              <a:lnSpc>
                <a:spcPct val="100000"/>
              </a:lnSpc>
            </a:pPr>
            <a:r>
              <a:rPr sz="2400" b="1" spc="-25" dirty="0">
                <a:latin typeface="Times New Roman"/>
                <a:cs typeface="Times New Roman"/>
              </a:rPr>
              <a:t>Ткань </a:t>
            </a:r>
            <a:r>
              <a:rPr sz="2400" b="1" spc="-5" dirty="0">
                <a:latin typeface="Times New Roman"/>
                <a:cs typeface="Times New Roman"/>
              </a:rPr>
              <a:t>рвали, не </a:t>
            </a:r>
            <a:r>
              <a:rPr sz="2400" b="1" spc="-20" dirty="0">
                <a:latin typeface="Times New Roman"/>
                <a:cs typeface="Times New Roman"/>
              </a:rPr>
              <a:t>используя </a:t>
            </a:r>
            <a:r>
              <a:rPr sz="2400" b="1" spc="-10" dirty="0">
                <a:latin typeface="Times New Roman"/>
                <a:cs typeface="Times New Roman"/>
              </a:rPr>
              <a:t>никаких </a:t>
            </a:r>
            <a:r>
              <a:rPr sz="2400" b="1" spc="-5" dirty="0">
                <a:latin typeface="Times New Roman"/>
                <a:cs typeface="Times New Roman"/>
              </a:rPr>
              <a:t>режущих, </a:t>
            </a:r>
            <a:r>
              <a:rPr sz="2400" b="1" spc="-15" dirty="0">
                <a:latin typeface="Times New Roman"/>
                <a:cs typeface="Times New Roman"/>
              </a:rPr>
              <a:t>колющих  </a:t>
            </a:r>
            <a:r>
              <a:rPr sz="2400" b="1" spc="-20" dirty="0">
                <a:latin typeface="Times New Roman"/>
                <a:cs typeface="Times New Roman"/>
              </a:rPr>
              <a:t>предметов.</a:t>
            </a:r>
            <a:endParaRPr sz="2400">
              <a:latin typeface="Times New Roman"/>
              <a:cs typeface="Times New Roman"/>
            </a:endParaRPr>
          </a:p>
          <a:p>
            <a:pPr marL="12700" marR="146685">
              <a:lnSpc>
                <a:spcPct val="100000"/>
              </a:lnSpc>
              <a:tabLst>
                <a:tab pos="101219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Кукле	</a:t>
            </a:r>
            <a:r>
              <a:rPr sz="2400" b="1" spc="-30" dirty="0">
                <a:latin typeface="Times New Roman"/>
                <a:cs typeface="Times New Roman"/>
              </a:rPr>
              <a:t>никогда </a:t>
            </a:r>
            <a:r>
              <a:rPr sz="2400" b="1" spc="-5" dirty="0">
                <a:latin typeface="Times New Roman"/>
                <a:cs typeface="Times New Roman"/>
              </a:rPr>
              <a:t>не </a:t>
            </a:r>
            <a:r>
              <a:rPr sz="2400" b="1" spc="-10" dirty="0">
                <a:latin typeface="Times New Roman"/>
                <a:cs typeface="Times New Roman"/>
              </a:rPr>
              <a:t>прорисовывали </a:t>
            </a:r>
            <a:r>
              <a:rPr sz="2400" b="1" spc="-5" dirty="0">
                <a:latin typeface="Times New Roman"/>
                <a:cs typeface="Times New Roman"/>
              </a:rPr>
              <a:t>лицо, </a:t>
            </a:r>
            <a:r>
              <a:rPr sz="2400" b="1" spc="-20" dirty="0">
                <a:latin typeface="Times New Roman"/>
                <a:cs typeface="Times New Roman"/>
              </a:rPr>
              <a:t>это </a:t>
            </a:r>
            <a:r>
              <a:rPr sz="2400" b="1" spc="-5" dirty="0">
                <a:latin typeface="Times New Roman"/>
                <a:cs typeface="Times New Roman"/>
              </a:rPr>
              <a:t>не </a:t>
            </a:r>
            <a:r>
              <a:rPr sz="2400" b="1" dirty="0">
                <a:latin typeface="Times New Roman"/>
                <a:cs typeface="Times New Roman"/>
              </a:rPr>
              <a:t>случайно.  </a:t>
            </a:r>
            <a:r>
              <a:rPr sz="2400" b="1" spc="-10" dirty="0">
                <a:latin typeface="Times New Roman"/>
                <a:cs typeface="Times New Roman"/>
              </a:rPr>
              <a:t>Ведь </a:t>
            </a:r>
            <a:r>
              <a:rPr sz="2400" b="1" spc="-5" dirty="0">
                <a:latin typeface="Times New Roman"/>
                <a:cs typeface="Times New Roman"/>
              </a:rPr>
              <a:t>лицо </a:t>
            </a:r>
            <a:r>
              <a:rPr sz="2400" b="1" dirty="0">
                <a:latin typeface="Times New Roman"/>
                <a:cs typeface="Times New Roman"/>
              </a:rPr>
              <a:t>– </a:t>
            </a:r>
            <a:r>
              <a:rPr sz="2400" b="1" spc="-20" dirty="0">
                <a:latin typeface="Times New Roman"/>
                <a:cs typeface="Times New Roman"/>
              </a:rPr>
              <a:t>это </a:t>
            </a:r>
            <a:r>
              <a:rPr sz="2400" b="1" spc="-30" dirty="0">
                <a:latin typeface="Times New Roman"/>
                <a:cs typeface="Times New Roman"/>
              </a:rPr>
              <a:t>уже </a:t>
            </a:r>
            <a:r>
              <a:rPr sz="2400" b="1" spc="-5" dirty="0">
                <a:latin typeface="Times New Roman"/>
                <a:cs typeface="Times New Roman"/>
              </a:rPr>
              <a:t>признак </a:t>
            </a:r>
            <a:r>
              <a:rPr sz="2400" b="1" spc="-10" dirty="0">
                <a:latin typeface="Times New Roman"/>
                <a:cs typeface="Times New Roman"/>
              </a:rPr>
              <a:t>двойника </a:t>
            </a:r>
            <a:r>
              <a:rPr sz="2400" b="1" spc="-15" dirty="0">
                <a:latin typeface="Times New Roman"/>
                <a:cs typeface="Times New Roman"/>
              </a:rPr>
              <a:t>человека, </a:t>
            </a:r>
            <a:r>
              <a:rPr sz="2400" b="1" spc="-10" dirty="0">
                <a:latin typeface="Times New Roman"/>
                <a:cs typeface="Times New Roman"/>
              </a:rPr>
              <a:t>кукле </a:t>
            </a:r>
            <a:r>
              <a:rPr sz="2400" b="1" dirty="0">
                <a:latin typeface="Times New Roman"/>
                <a:cs typeface="Times New Roman"/>
              </a:rPr>
              <a:t>с  </a:t>
            </a:r>
            <a:r>
              <a:rPr sz="2400" b="1" spc="-15" dirty="0">
                <a:latin typeface="Times New Roman"/>
                <a:cs typeface="Times New Roman"/>
              </a:rPr>
              <a:t>лицом </a:t>
            </a:r>
            <a:r>
              <a:rPr sz="2400" b="1" spc="-25" dirty="0">
                <a:latin typeface="Times New Roman"/>
                <a:cs typeface="Times New Roman"/>
              </a:rPr>
              <a:t>можно </a:t>
            </a:r>
            <a:r>
              <a:rPr sz="2400" b="1" dirty="0">
                <a:latin typeface="Times New Roman"/>
                <a:cs typeface="Times New Roman"/>
              </a:rPr>
              <a:t>нанести магический </a:t>
            </a:r>
            <a:r>
              <a:rPr sz="2400" b="1" spc="-10" dirty="0">
                <a:latin typeface="Times New Roman"/>
                <a:cs typeface="Times New Roman"/>
              </a:rPr>
              <a:t>вред, </a:t>
            </a:r>
            <a:r>
              <a:rPr sz="2400" b="1" spc="-20" dirty="0">
                <a:latin typeface="Times New Roman"/>
                <a:cs typeface="Times New Roman"/>
              </a:rPr>
              <a:t>который  </a:t>
            </a:r>
            <a:r>
              <a:rPr sz="2400" b="1" spc="-5" dirty="0">
                <a:latin typeface="Times New Roman"/>
                <a:cs typeface="Times New Roman"/>
              </a:rPr>
              <a:t>передастся </a:t>
            </a:r>
            <a:r>
              <a:rPr sz="2400" b="1" spc="-35" dirty="0">
                <a:latin typeface="Times New Roman"/>
                <a:cs typeface="Times New Roman"/>
              </a:rPr>
              <a:t>владельцу. </a:t>
            </a:r>
            <a:r>
              <a:rPr sz="2400" b="1" dirty="0">
                <a:latin typeface="Times New Roman"/>
                <a:cs typeface="Times New Roman"/>
              </a:rPr>
              <a:t>А у </a:t>
            </a:r>
            <a:r>
              <a:rPr sz="2400" b="1" spc="-10" dirty="0">
                <a:latin typeface="Times New Roman"/>
                <a:cs typeface="Times New Roman"/>
              </a:rPr>
              <a:t>куклы-оберега </a:t>
            </a:r>
            <a:r>
              <a:rPr sz="2400" b="1" dirty="0">
                <a:latin typeface="Times New Roman"/>
                <a:cs typeface="Times New Roman"/>
              </a:rPr>
              <a:t>– </a:t>
            </a:r>
            <a:r>
              <a:rPr sz="2400" b="1" spc="-5" dirty="0">
                <a:latin typeface="Times New Roman"/>
                <a:cs typeface="Times New Roman"/>
              </a:rPr>
              <a:t>не лицо, </a:t>
            </a:r>
            <a:r>
              <a:rPr sz="2400" b="1" dirty="0">
                <a:latin typeface="Times New Roman"/>
                <a:cs typeface="Times New Roman"/>
              </a:rPr>
              <a:t>а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лик.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05283"/>
            <a:ext cx="6979920" cy="1550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18970">
              <a:lnSpc>
                <a:spcPct val="125099"/>
              </a:lnSpc>
              <a:spcBef>
                <a:spcPts val="95"/>
              </a:spcBef>
            </a:pPr>
            <a:r>
              <a:rPr sz="2000" b="1" dirty="0">
                <a:latin typeface="Times New Roman"/>
                <a:cs typeface="Times New Roman"/>
              </a:rPr>
              <a:t>Для </a:t>
            </a:r>
            <a:r>
              <a:rPr sz="2000" b="1" spc="-20" dirty="0">
                <a:latin typeface="Times New Roman"/>
                <a:cs typeface="Times New Roman"/>
              </a:rPr>
              <a:t>изготовления </a:t>
            </a:r>
            <a:r>
              <a:rPr sz="2000" b="1" spc="-5" dirty="0">
                <a:latin typeface="Times New Roman"/>
                <a:cs typeface="Times New Roman"/>
              </a:rPr>
              <a:t>куклы </a:t>
            </a:r>
            <a:r>
              <a:rPr sz="2000" b="1" spc="-25" dirty="0">
                <a:latin typeface="Times New Roman"/>
                <a:cs typeface="Times New Roman"/>
              </a:rPr>
              <a:t>необходимо </a:t>
            </a:r>
            <a:r>
              <a:rPr sz="2000" b="1" spc="-5" dirty="0">
                <a:latin typeface="Times New Roman"/>
                <a:cs typeface="Times New Roman"/>
              </a:rPr>
              <a:t>взять:  </a:t>
            </a:r>
            <a:r>
              <a:rPr sz="2000" b="1" dirty="0">
                <a:latin typeface="Times New Roman"/>
                <a:cs typeface="Times New Roman"/>
              </a:rPr>
              <a:t>Белую </a:t>
            </a:r>
            <a:r>
              <a:rPr sz="2000" b="1" spc="-10" dirty="0">
                <a:latin typeface="Times New Roman"/>
                <a:cs typeface="Times New Roman"/>
              </a:rPr>
              <a:t>ткань </a:t>
            </a:r>
            <a:r>
              <a:rPr sz="2000" b="1" dirty="0">
                <a:latin typeface="Times New Roman"/>
                <a:cs typeface="Times New Roman"/>
              </a:rPr>
              <a:t>10/15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см;</a:t>
            </a:r>
            <a:endParaRPr sz="2000" dirty="0">
              <a:latin typeface="Times New Roman"/>
              <a:cs typeface="Times New Roman"/>
            </a:endParaRPr>
          </a:p>
          <a:p>
            <a:pPr marL="12700" marR="5080">
              <a:lnSpc>
                <a:spcPct val="125000"/>
              </a:lnSpc>
            </a:pPr>
            <a:r>
              <a:rPr sz="2000" b="1" spc="-5" dirty="0">
                <a:latin typeface="Times New Roman"/>
                <a:cs typeface="Times New Roman"/>
              </a:rPr>
              <a:t>два </a:t>
            </a:r>
            <a:r>
              <a:rPr sz="2000" b="1" spc="-20" dirty="0">
                <a:latin typeface="Times New Roman"/>
                <a:cs typeface="Times New Roman"/>
              </a:rPr>
              <a:t>куска </a:t>
            </a:r>
            <a:r>
              <a:rPr sz="2000" b="1" spc="-5" dirty="0">
                <a:latin typeface="Times New Roman"/>
                <a:cs typeface="Times New Roman"/>
              </a:rPr>
              <a:t>разноцветной </a:t>
            </a:r>
            <a:r>
              <a:rPr sz="2000" b="1" spc="-10" dirty="0">
                <a:latin typeface="Times New Roman"/>
                <a:cs typeface="Times New Roman"/>
              </a:rPr>
              <a:t>ткани </a:t>
            </a:r>
            <a:r>
              <a:rPr sz="2000" b="1" dirty="0">
                <a:latin typeface="Times New Roman"/>
                <a:cs typeface="Times New Roman"/>
              </a:rPr>
              <a:t>для </a:t>
            </a:r>
            <a:r>
              <a:rPr sz="2000" b="1" spc="-5" dirty="0">
                <a:latin typeface="Times New Roman"/>
                <a:cs typeface="Times New Roman"/>
              </a:rPr>
              <a:t>косынки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lang="ru-RU" sz="2000" b="1" spc="-5" dirty="0">
                <a:latin typeface="Times New Roman"/>
                <a:cs typeface="Times New Roman"/>
              </a:rPr>
              <a:t>для туловища</a:t>
            </a:r>
            <a:r>
              <a:rPr sz="2000" b="1" spc="-5" dirty="0">
                <a:latin typeface="Times New Roman"/>
                <a:cs typeface="Times New Roman"/>
              </a:rPr>
              <a:t>,  </a:t>
            </a:r>
            <a:r>
              <a:rPr sz="2000" b="1" dirty="0">
                <a:latin typeface="Times New Roman"/>
                <a:cs typeface="Times New Roman"/>
              </a:rPr>
              <a:t>Красную </a:t>
            </a:r>
            <a:r>
              <a:rPr sz="2000" b="1" spc="-10" dirty="0">
                <a:latin typeface="Times New Roman"/>
                <a:cs typeface="Times New Roman"/>
              </a:rPr>
              <a:t>ленту </a:t>
            </a:r>
            <a:r>
              <a:rPr sz="2000" b="1" dirty="0">
                <a:latin typeface="Times New Roman"/>
                <a:cs typeface="Times New Roman"/>
              </a:rPr>
              <a:t>и красную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нить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" y="2071116"/>
            <a:ext cx="8001000" cy="42870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63" y="684276"/>
            <a:ext cx="7313676" cy="2727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259" y="1107947"/>
            <a:ext cx="1825752" cy="2148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9923" y="1107947"/>
            <a:ext cx="783336" cy="2148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6740" y="1524000"/>
            <a:ext cx="3800856" cy="4572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77740" y="1524000"/>
            <a:ext cx="380085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0163" y="304800"/>
            <a:ext cx="5655945" cy="233679"/>
            <a:chOff x="550163" y="304800"/>
            <a:chExt cx="5655945" cy="2336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163" y="304800"/>
              <a:ext cx="5049012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7275" y="358139"/>
              <a:ext cx="446532" cy="1798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6479" y="406907"/>
              <a:ext cx="79248" cy="3047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54736" y="609600"/>
            <a:ext cx="6844665" cy="233679"/>
            <a:chOff x="554736" y="609600"/>
            <a:chExt cx="6844665" cy="233679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736" y="662939"/>
              <a:ext cx="1566672" cy="1798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62555" y="662939"/>
              <a:ext cx="934212" cy="1798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833624" y="719021"/>
              <a:ext cx="259715" cy="15240"/>
            </a:xfrm>
            <a:custGeom>
              <a:avLst/>
              <a:gdLst/>
              <a:ahLst/>
              <a:cxnLst/>
              <a:rect l="l" t="t" r="r" b="b"/>
              <a:pathLst>
                <a:path w="259714" h="15240">
                  <a:moveTo>
                    <a:pt x="259363" y="0"/>
                  </a:moveTo>
                  <a:lnTo>
                    <a:pt x="0" y="0"/>
                  </a:lnTo>
                  <a:lnTo>
                    <a:pt x="0" y="15165"/>
                  </a:lnTo>
                  <a:lnTo>
                    <a:pt x="259363" y="15165"/>
                  </a:lnTo>
                  <a:lnTo>
                    <a:pt x="2593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33624" y="719021"/>
              <a:ext cx="259715" cy="15240"/>
            </a:xfrm>
            <a:custGeom>
              <a:avLst/>
              <a:gdLst/>
              <a:ahLst/>
              <a:cxnLst/>
              <a:rect l="l" t="t" r="r" b="b"/>
              <a:pathLst>
                <a:path w="259714" h="15240">
                  <a:moveTo>
                    <a:pt x="0" y="15165"/>
                  </a:moveTo>
                  <a:lnTo>
                    <a:pt x="259363" y="15165"/>
                  </a:lnTo>
                  <a:lnTo>
                    <a:pt x="259363" y="0"/>
                  </a:lnTo>
                  <a:lnTo>
                    <a:pt x="0" y="0"/>
                  </a:lnTo>
                  <a:lnTo>
                    <a:pt x="0" y="15165"/>
                  </a:lnTo>
                  <a:close/>
                </a:path>
              </a:pathLst>
            </a:custGeom>
            <a:ln w="3175">
              <a:solidFill>
                <a:srgbClr val="3A43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343" y="662939"/>
              <a:ext cx="611124" cy="1798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88663" y="612647"/>
              <a:ext cx="1799844" cy="1798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544820" y="747140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09">
                  <a:moveTo>
                    <a:pt x="26416" y="0"/>
                  </a:moveTo>
                  <a:lnTo>
                    <a:pt x="20574" y="0"/>
                  </a:lnTo>
                  <a:lnTo>
                    <a:pt x="14859" y="0"/>
                  </a:lnTo>
                  <a:lnTo>
                    <a:pt x="10033" y="2032"/>
                  </a:lnTo>
                  <a:lnTo>
                    <a:pt x="6096" y="6096"/>
                  </a:lnTo>
                  <a:lnTo>
                    <a:pt x="2032" y="10160"/>
                  </a:lnTo>
                  <a:lnTo>
                    <a:pt x="0" y="14986"/>
                  </a:lnTo>
                  <a:lnTo>
                    <a:pt x="0" y="26416"/>
                  </a:lnTo>
                  <a:lnTo>
                    <a:pt x="2032" y="31369"/>
                  </a:lnTo>
                  <a:lnTo>
                    <a:pt x="6096" y="35306"/>
                  </a:lnTo>
                  <a:lnTo>
                    <a:pt x="10033" y="39370"/>
                  </a:lnTo>
                  <a:lnTo>
                    <a:pt x="14859" y="41402"/>
                  </a:lnTo>
                  <a:lnTo>
                    <a:pt x="26416" y="41402"/>
                  </a:lnTo>
                  <a:lnTo>
                    <a:pt x="31242" y="39370"/>
                  </a:lnTo>
                  <a:lnTo>
                    <a:pt x="35306" y="35306"/>
                  </a:lnTo>
                  <a:lnTo>
                    <a:pt x="39370" y="31369"/>
                  </a:lnTo>
                  <a:lnTo>
                    <a:pt x="41402" y="26416"/>
                  </a:lnTo>
                  <a:lnTo>
                    <a:pt x="41402" y="14986"/>
                  </a:lnTo>
                  <a:lnTo>
                    <a:pt x="39370" y="10160"/>
                  </a:lnTo>
                  <a:lnTo>
                    <a:pt x="35306" y="6096"/>
                  </a:lnTo>
                  <a:lnTo>
                    <a:pt x="31369" y="2032"/>
                  </a:lnTo>
                  <a:lnTo>
                    <a:pt x="264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44820" y="747140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09">
                  <a:moveTo>
                    <a:pt x="20574" y="0"/>
                  </a:moveTo>
                  <a:lnTo>
                    <a:pt x="26416" y="0"/>
                  </a:lnTo>
                  <a:lnTo>
                    <a:pt x="31369" y="2032"/>
                  </a:lnTo>
                  <a:lnTo>
                    <a:pt x="35306" y="6096"/>
                  </a:lnTo>
                  <a:lnTo>
                    <a:pt x="39370" y="10160"/>
                  </a:lnTo>
                  <a:lnTo>
                    <a:pt x="41402" y="14986"/>
                  </a:lnTo>
                  <a:lnTo>
                    <a:pt x="41402" y="20701"/>
                  </a:lnTo>
                  <a:lnTo>
                    <a:pt x="41402" y="26416"/>
                  </a:lnTo>
                  <a:lnTo>
                    <a:pt x="39370" y="31369"/>
                  </a:lnTo>
                  <a:lnTo>
                    <a:pt x="35306" y="35306"/>
                  </a:lnTo>
                  <a:lnTo>
                    <a:pt x="31242" y="39370"/>
                  </a:lnTo>
                  <a:lnTo>
                    <a:pt x="26416" y="41402"/>
                  </a:lnTo>
                  <a:lnTo>
                    <a:pt x="20574" y="41402"/>
                  </a:lnTo>
                  <a:lnTo>
                    <a:pt x="14859" y="41402"/>
                  </a:lnTo>
                  <a:lnTo>
                    <a:pt x="10033" y="39370"/>
                  </a:lnTo>
                  <a:lnTo>
                    <a:pt x="6096" y="35306"/>
                  </a:lnTo>
                  <a:lnTo>
                    <a:pt x="2032" y="31369"/>
                  </a:lnTo>
                  <a:lnTo>
                    <a:pt x="0" y="26416"/>
                  </a:lnTo>
                  <a:lnTo>
                    <a:pt x="0" y="20701"/>
                  </a:lnTo>
                  <a:lnTo>
                    <a:pt x="0" y="14986"/>
                  </a:lnTo>
                  <a:lnTo>
                    <a:pt x="2032" y="10160"/>
                  </a:lnTo>
                  <a:lnTo>
                    <a:pt x="6096" y="6096"/>
                  </a:lnTo>
                  <a:lnTo>
                    <a:pt x="10033" y="2032"/>
                  </a:lnTo>
                  <a:lnTo>
                    <a:pt x="14859" y="0"/>
                  </a:lnTo>
                  <a:lnTo>
                    <a:pt x="20574" y="0"/>
                  </a:lnTo>
                  <a:close/>
                </a:path>
              </a:pathLst>
            </a:custGeom>
            <a:ln w="3175">
              <a:solidFill>
                <a:srgbClr val="3A43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29656" y="609600"/>
              <a:ext cx="1769364" cy="228600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46264" y="662940"/>
            <a:ext cx="760476" cy="12953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4736" y="967739"/>
            <a:ext cx="1437132" cy="17983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37588" y="967739"/>
            <a:ext cx="1592580" cy="179832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554736" y="1272539"/>
            <a:ext cx="2341245" cy="180340"/>
            <a:chOff x="554736" y="1272539"/>
            <a:chExt cx="2341245" cy="180340"/>
          </a:xfrm>
        </p:grpSpPr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4736" y="1272539"/>
              <a:ext cx="1536191" cy="1798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33600" y="1275587"/>
              <a:ext cx="762000" cy="167639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2942844" y="1272539"/>
            <a:ext cx="2555875" cy="180340"/>
            <a:chOff x="2942844" y="1272539"/>
            <a:chExt cx="2555875" cy="180340"/>
          </a:xfrm>
        </p:grpSpPr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42844" y="1272539"/>
              <a:ext cx="230124" cy="12953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17164" y="1272539"/>
              <a:ext cx="2281428" cy="179832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6344" y="1568196"/>
            <a:ext cx="4040124" cy="448360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713732" y="1546860"/>
            <a:ext cx="3927348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687" y="318515"/>
            <a:ext cx="373380" cy="208915"/>
            <a:chOff x="551687" y="318515"/>
            <a:chExt cx="373380" cy="208915"/>
          </a:xfrm>
        </p:grpSpPr>
        <p:sp>
          <p:nvSpPr>
            <p:cNvPr id="3" name="object 3"/>
            <p:cNvSpPr/>
            <p:nvPr/>
          </p:nvSpPr>
          <p:spPr>
            <a:xfrm>
              <a:off x="555039" y="320928"/>
              <a:ext cx="367030" cy="203835"/>
            </a:xfrm>
            <a:custGeom>
              <a:avLst/>
              <a:gdLst/>
              <a:ahLst/>
              <a:cxnLst/>
              <a:rect l="l" t="t" r="r" b="b"/>
              <a:pathLst>
                <a:path w="367030" h="203834">
                  <a:moveTo>
                    <a:pt x="334718" y="69850"/>
                  </a:moveTo>
                  <a:lnTo>
                    <a:pt x="291285" y="69850"/>
                  </a:lnTo>
                  <a:lnTo>
                    <a:pt x="294858" y="70866"/>
                  </a:lnTo>
                  <a:lnTo>
                    <a:pt x="301208" y="74930"/>
                  </a:lnTo>
                  <a:lnTo>
                    <a:pt x="303366" y="77216"/>
                  </a:lnTo>
                  <a:lnTo>
                    <a:pt x="304507" y="80010"/>
                  </a:lnTo>
                  <a:lnTo>
                    <a:pt x="305653" y="82677"/>
                  </a:lnTo>
                  <a:lnTo>
                    <a:pt x="306112" y="88138"/>
                  </a:lnTo>
                  <a:lnTo>
                    <a:pt x="306208" y="113792"/>
                  </a:lnTo>
                  <a:lnTo>
                    <a:pt x="285237" y="123840"/>
                  </a:lnTo>
                  <a:lnTo>
                    <a:pt x="268301" y="132842"/>
                  </a:lnTo>
                  <a:lnTo>
                    <a:pt x="236263" y="161242"/>
                  </a:lnTo>
                  <a:lnTo>
                    <a:pt x="232892" y="184277"/>
                  </a:lnTo>
                  <a:lnTo>
                    <a:pt x="235470" y="190754"/>
                  </a:lnTo>
                  <a:lnTo>
                    <a:pt x="245987" y="201168"/>
                  </a:lnTo>
                  <a:lnTo>
                    <a:pt x="252591" y="203708"/>
                  </a:lnTo>
                  <a:lnTo>
                    <a:pt x="260529" y="203708"/>
                  </a:lnTo>
                  <a:lnTo>
                    <a:pt x="270973" y="202303"/>
                  </a:lnTo>
                  <a:lnTo>
                    <a:pt x="282070" y="198088"/>
                  </a:lnTo>
                  <a:lnTo>
                    <a:pt x="293816" y="191063"/>
                  </a:lnTo>
                  <a:lnTo>
                    <a:pt x="306208" y="181229"/>
                  </a:lnTo>
                  <a:lnTo>
                    <a:pt x="348906" y="181229"/>
                  </a:lnTo>
                  <a:lnTo>
                    <a:pt x="348147" y="178689"/>
                  </a:lnTo>
                  <a:lnTo>
                    <a:pt x="284495" y="178689"/>
                  </a:lnTo>
                  <a:lnTo>
                    <a:pt x="281012" y="177419"/>
                  </a:lnTo>
                  <a:lnTo>
                    <a:pt x="275262" y="171196"/>
                  </a:lnTo>
                  <a:lnTo>
                    <a:pt x="273620" y="167259"/>
                  </a:lnTo>
                  <a:lnTo>
                    <a:pt x="273620" y="157226"/>
                  </a:lnTo>
                  <a:lnTo>
                    <a:pt x="306208" y="123825"/>
                  </a:lnTo>
                  <a:lnTo>
                    <a:pt x="347742" y="123825"/>
                  </a:lnTo>
                  <a:lnTo>
                    <a:pt x="347611" y="103574"/>
                  </a:lnTo>
                  <a:lnTo>
                    <a:pt x="338390" y="72517"/>
                  </a:lnTo>
                  <a:lnTo>
                    <a:pt x="334718" y="69850"/>
                  </a:lnTo>
                  <a:close/>
                </a:path>
                <a:path w="367030" h="203834">
                  <a:moveTo>
                    <a:pt x="348906" y="181229"/>
                  </a:moveTo>
                  <a:lnTo>
                    <a:pt x="306208" y="181229"/>
                  </a:lnTo>
                  <a:lnTo>
                    <a:pt x="307215" y="188849"/>
                  </a:lnTo>
                  <a:lnTo>
                    <a:pt x="309929" y="194437"/>
                  </a:lnTo>
                  <a:lnTo>
                    <a:pt x="314405" y="198120"/>
                  </a:lnTo>
                  <a:lnTo>
                    <a:pt x="318874" y="201930"/>
                  </a:lnTo>
                  <a:lnTo>
                    <a:pt x="325070" y="203708"/>
                  </a:lnTo>
                  <a:lnTo>
                    <a:pt x="339750" y="203708"/>
                  </a:lnTo>
                  <a:lnTo>
                    <a:pt x="345782" y="202057"/>
                  </a:lnTo>
                  <a:lnTo>
                    <a:pt x="356403" y="195453"/>
                  </a:lnTo>
                  <a:lnTo>
                    <a:pt x="361533" y="190119"/>
                  </a:lnTo>
                  <a:lnTo>
                    <a:pt x="365214" y="184658"/>
                  </a:lnTo>
                  <a:lnTo>
                    <a:pt x="352846" y="184658"/>
                  </a:lnTo>
                  <a:lnTo>
                    <a:pt x="351715" y="184277"/>
                  </a:lnTo>
                  <a:lnTo>
                    <a:pt x="349721" y="182753"/>
                  </a:lnTo>
                  <a:lnTo>
                    <a:pt x="348982" y="181483"/>
                  </a:lnTo>
                  <a:lnTo>
                    <a:pt x="348906" y="181229"/>
                  </a:lnTo>
                  <a:close/>
                </a:path>
                <a:path w="367030" h="203834">
                  <a:moveTo>
                    <a:pt x="362030" y="179197"/>
                  </a:moveTo>
                  <a:lnTo>
                    <a:pt x="359345" y="182880"/>
                  </a:lnTo>
                  <a:lnTo>
                    <a:pt x="356721" y="184658"/>
                  </a:lnTo>
                  <a:lnTo>
                    <a:pt x="365214" y="184658"/>
                  </a:lnTo>
                  <a:lnTo>
                    <a:pt x="366499" y="182753"/>
                  </a:lnTo>
                  <a:lnTo>
                    <a:pt x="362030" y="179197"/>
                  </a:lnTo>
                  <a:close/>
                </a:path>
                <a:path w="367030" h="203834">
                  <a:moveTo>
                    <a:pt x="347742" y="123825"/>
                  </a:moveTo>
                  <a:lnTo>
                    <a:pt x="306208" y="123825"/>
                  </a:lnTo>
                  <a:lnTo>
                    <a:pt x="306208" y="170434"/>
                  </a:lnTo>
                  <a:lnTo>
                    <a:pt x="299670" y="175895"/>
                  </a:lnTo>
                  <a:lnTo>
                    <a:pt x="293916" y="178689"/>
                  </a:lnTo>
                  <a:lnTo>
                    <a:pt x="348147" y="178689"/>
                  </a:lnTo>
                  <a:lnTo>
                    <a:pt x="347995" y="178181"/>
                  </a:lnTo>
                  <a:lnTo>
                    <a:pt x="347848" y="175895"/>
                  </a:lnTo>
                  <a:lnTo>
                    <a:pt x="347742" y="123825"/>
                  </a:lnTo>
                  <a:close/>
                </a:path>
                <a:path w="367030" h="203834">
                  <a:moveTo>
                    <a:pt x="299368" y="58420"/>
                  </a:moveTo>
                  <a:lnTo>
                    <a:pt x="260646" y="66557"/>
                  </a:lnTo>
                  <a:lnTo>
                    <a:pt x="235673" y="91948"/>
                  </a:lnTo>
                  <a:lnTo>
                    <a:pt x="235673" y="104140"/>
                  </a:lnTo>
                  <a:lnTo>
                    <a:pt x="237783" y="108585"/>
                  </a:lnTo>
                  <a:lnTo>
                    <a:pt x="241999" y="112395"/>
                  </a:lnTo>
                  <a:lnTo>
                    <a:pt x="246216" y="116078"/>
                  </a:lnTo>
                  <a:lnTo>
                    <a:pt x="251449" y="117983"/>
                  </a:lnTo>
                  <a:lnTo>
                    <a:pt x="263550" y="117983"/>
                  </a:lnTo>
                  <a:lnTo>
                    <a:pt x="271691" y="88138"/>
                  </a:lnTo>
                  <a:lnTo>
                    <a:pt x="268912" y="84963"/>
                  </a:lnTo>
                  <a:lnTo>
                    <a:pt x="267528" y="82423"/>
                  </a:lnTo>
                  <a:lnTo>
                    <a:pt x="267528" y="77978"/>
                  </a:lnTo>
                  <a:lnTo>
                    <a:pt x="268808" y="75946"/>
                  </a:lnTo>
                  <a:lnTo>
                    <a:pt x="271387" y="74168"/>
                  </a:lnTo>
                  <a:lnTo>
                    <a:pt x="275555" y="71247"/>
                  </a:lnTo>
                  <a:lnTo>
                    <a:pt x="280863" y="69850"/>
                  </a:lnTo>
                  <a:lnTo>
                    <a:pt x="334718" y="69850"/>
                  </a:lnTo>
                  <a:lnTo>
                    <a:pt x="330696" y="66929"/>
                  </a:lnTo>
                  <a:lnTo>
                    <a:pt x="324414" y="63242"/>
                  </a:lnTo>
                  <a:lnTo>
                    <a:pt x="317096" y="60579"/>
                  </a:lnTo>
                  <a:lnTo>
                    <a:pt x="308747" y="58963"/>
                  </a:lnTo>
                  <a:lnTo>
                    <a:pt x="299368" y="58420"/>
                  </a:lnTo>
                  <a:close/>
                </a:path>
                <a:path w="367030" h="203834">
                  <a:moveTo>
                    <a:pt x="105514" y="196342"/>
                  </a:moveTo>
                  <a:lnTo>
                    <a:pt x="0" y="196342"/>
                  </a:lnTo>
                  <a:lnTo>
                    <a:pt x="0" y="201803"/>
                  </a:lnTo>
                  <a:lnTo>
                    <a:pt x="105514" y="201803"/>
                  </a:lnTo>
                  <a:lnTo>
                    <a:pt x="105514" y="196342"/>
                  </a:lnTo>
                  <a:close/>
                </a:path>
                <a:path w="367030" h="203834">
                  <a:moveTo>
                    <a:pt x="225172" y="196342"/>
                  </a:moveTo>
                  <a:lnTo>
                    <a:pt x="119801" y="196342"/>
                  </a:lnTo>
                  <a:lnTo>
                    <a:pt x="119801" y="201803"/>
                  </a:lnTo>
                  <a:lnTo>
                    <a:pt x="225172" y="201803"/>
                  </a:lnTo>
                  <a:lnTo>
                    <a:pt x="225172" y="196342"/>
                  </a:lnTo>
                  <a:close/>
                </a:path>
                <a:path w="367030" h="203834">
                  <a:moveTo>
                    <a:pt x="92962" y="5461"/>
                  </a:moveTo>
                  <a:lnTo>
                    <a:pt x="12358" y="5461"/>
                  </a:lnTo>
                  <a:lnTo>
                    <a:pt x="16842" y="6477"/>
                  </a:lnTo>
                  <a:lnTo>
                    <a:pt x="23495" y="10287"/>
                  </a:lnTo>
                  <a:lnTo>
                    <a:pt x="25693" y="12573"/>
                  </a:lnTo>
                  <a:lnTo>
                    <a:pt x="26784" y="15113"/>
                  </a:lnTo>
                  <a:lnTo>
                    <a:pt x="27875" y="17780"/>
                  </a:lnTo>
                  <a:lnTo>
                    <a:pt x="28426" y="24257"/>
                  </a:lnTo>
                  <a:lnTo>
                    <a:pt x="28415" y="177546"/>
                  </a:lnTo>
                  <a:lnTo>
                    <a:pt x="27875" y="183642"/>
                  </a:lnTo>
                  <a:lnTo>
                    <a:pt x="26784" y="186055"/>
                  </a:lnTo>
                  <a:lnTo>
                    <a:pt x="25400" y="189357"/>
                  </a:lnTo>
                  <a:lnTo>
                    <a:pt x="23420" y="191770"/>
                  </a:lnTo>
                  <a:lnTo>
                    <a:pt x="20840" y="193167"/>
                  </a:lnTo>
                  <a:lnTo>
                    <a:pt x="17259" y="195199"/>
                  </a:lnTo>
                  <a:lnTo>
                    <a:pt x="12551" y="196342"/>
                  </a:lnTo>
                  <a:lnTo>
                    <a:pt x="93165" y="196342"/>
                  </a:lnTo>
                  <a:lnTo>
                    <a:pt x="88671" y="195326"/>
                  </a:lnTo>
                  <a:lnTo>
                    <a:pt x="82029" y="191516"/>
                  </a:lnTo>
                  <a:lnTo>
                    <a:pt x="79796" y="189230"/>
                  </a:lnTo>
                  <a:lnTo>
                    <a:pt x="78651" y="186563"/>
                  </a:lnTo>
                  <a:lnTo>
                    <a:pt x="77509" y="184023"/>
                  </a:lnTo>
                  <a:lnTo>
                    <a:pt x="76939" y="177546"/>
                  </a:lnTo>
                  <a:lnTo>
                    <a:pt x="76939" y="104775"/>
                  </a:lnTo>
                  <a:lnTo>
                    <a:pt x="196750" y="104775"/>
                  </a:lnTo>
                  <a:lnTo>
                    <a:pt x="196750" y="91694"/>
                  </a:lnTo>
                  <a:lnTo>
                    <a:pt x="76939" y="91694"/>
                  </a:lnTo>
                  <a:lnTo>
                    <a:pt x="76950" y="24257"/>
                  </a:lnTo>
                  <a:lnTo>
                    <a:pt x="77485" y="18161"/>
                  </a:lnTo>
                  <a:lnTo>
                    <a:pt x="80074" y="12446"/>
                  </a:lnTo>
                  <a:lnTo>
                    <a:pt x="82108" y="10033"/>
                  </a:lnTo>
                  <a:lnTo>
                    <a:pt x="84683" y="8636"/>
                  </a:lnTo>
                  <a:lnTo>
                    <a:pt x="88254" y="6477"/>
                  </a:lnTo>
                  <a:lnTo>
                    <a:pt x="92962" y="5461"/>
                  </a:lnTo>
                  <a:close/>
                </a:path>
                <a:path w="367030" h="203834">
                  <a:moveTo>
                    <a:pt x="196750" y="104775"/>
                  </a:moveTo>
                  <a:lnTo>
                    <a:pt x="148238" y="104775"/>
                  </a:lnTo>
                  <a:lnTo>
                    <a:pt x="148226" y="177546"/>
                  </a:lnTo>
                  <a:lnTo>
                    <a:pt x="147687" y="183642"/>
                  </a:lnTo>
                  <a:lnTo>
                    <a:pt x="145112" y="189357"/>
                  </a:lnTo>
                  <a:lnTo>
                    <a:pt x="143078" y="191770"/>
                  </a:lnTo>
                  <a:lnTo>
                    <a:pt x="140488" y="193167"/>
                  </a:lnTo>
                  <a:lnTo>
                    <a:pt x="137021" y="195199"/>
                  </a:lnTo>
                  <a:lnTo>
                    <a:pt x="132308" y="196342"/>
                  </a:lnTo>
                  <a:lnTo>
                    <a:pt x="212967" y="196342"/>
                  </a:lnTo>
                  <a:lnTo>
                    <a:pt x="208459" y="195326"/>
                  </a:lnTo>
                  <a:lnTo>
                    <a:pt x="201716" y="191516"/>
                  </a:lnTo>
                  <a:lnTo>
                    <a:pt x="199478" y="189230"/>
                  </a:lnTo>
                  <a:lnTo>
                    <a:pt x="198387" y="186563"/>
                  </a:lnTo>
                  <a:lnTo>
                    <a:pt x="197297" y="184023"/>
                  </a:lnTo>
                  <a:lnTo>
                    <a:pt x="196750" y="177546"/>
                  </a:lnTo>
                  <a:lnTo>
                    <a:pt x="196750" y="104775"/>
                  </a:lnTo>
                  <a:close/>
                </a:path>
                <a:path w="367030" h="203834">
                  <a:moveTo>
                    <a:pt x="212675" y="5461"/>
                  </a:moveTo>
                  <a:lnTo>
                    <a:pt x="132005" y="5461"/>
                  </a:lnTo>
                  <a:lnTo>
                    <a:pt x="136525" y="6477"/>
                  </a:lnTo>
                  <a:lnTo>
                    <a:pt x="143272" y="10287"/>
                  </a:lnTo>
                  <a:lnTo>
                    <a:pt x="145503" y="12573"/>
                  </a:lnTo>
                  <a:lnTo>
                    <a:pt x="146596" y="15113"/>
                  </a:lnTo>
                  <a:lnTo>
                    <a:pt x="147687" y="17780"/>
                  </a:lnTo>
                  <a:lnTo>
                    <a:pt x="148238" y="24257"/>
                  </a:lnTo>
                  <a:lnTo>
                    <a:pt x="148238" y="91694"/>
                  </a:lnTo>
                  <a:lnTo>
                    <a:pt x="196750" y="91694"/>
                  </a:lnTo>
                  <a:lnTo>
                    <a:pt x="196762" y="24257"/>
                  </a:lnTo>
                  <a:lnTo>
                    <a:pt x="204485" y="8636"/>
                  </a:lnTo>
                  <a:lnTo>
                    <a:pt x="207962" y="6477"/>
                  </a:lnTo>
                  <a:lnTo>
                    <a:pt x="212675" y="5461"/>
                  </a:lnTo>
                  <a:close/>
                </a:path>
                <a:path w="367030" h="203834">
                  <a:moveTo>
                    <a:pt x="105514" y="0"/>
                  </a:moveTo>
                  <a:lnTo>
                    <a:pt x="0" y="0"/>
                  </a:lnTo>
                  <a:lnTo>
                    <a:pt x="0" y="5461"/>
                  </a:lnTo>
                  <a:lnTo>
                    <a:pt x="105514" y="5461"/>
                  </a:lnTo>
                  <a:lnTo>
                    <a:pt x="105514" y="0"/>
                  </a:lnTo>
                  <a:close/>
                </a:path>
                <a:path w="367030" h="203834">
                  <a:moveTo>
                    <a:pt x="225172" y="0"/>
                  </a:moveTo>
                  <a:lnTo>
                    <a:pt x="119801" y="0"/>
                  </a:lnTo>
                  <a:lnTo>
                    <a:pt x="119801" y="5461"/>
                  </a:lnTo>
                  <a:lnTo>
                    <a:pt x="225172" y="5461"/>
                  </a:lnTo>
                  <a:lnTo>
                    <a:pt x="2251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28659" y="444753"/>
              <a:ext cx="33020" cy="55244"/>
            </a:xfrm>
            <a:custGeom>
              <a:avLst/>
              <a:gdLst/>
              <a:ahLst/>
              <a:cxnLst/>
              <a:rect l="l" t="t" r="r" b="b"/>
              <a:pathLst>
                <a:path w="33019" h="55245">
                  <a:moveTo>
                    <a:pt x="32588" y="0"/>
                  </a:moveTo>
                  <a:lnTo>
                    <a:pt x="1935" y="27940"/>
                  </a:lnTo>
                  <a:lnTo>
                    <a:pt x="0" y="33401"/>
                  </a:lnTo>
                  <a:lnTo>
                    <a:pt x="0" y="38862"/>
                  </a:lnTo>
                  <a:lnTo>
                    <a:pt x="0" y="43434"/>
                  </a:lnTo>
                  <a:lnTo>
                    <a:pt x="1642" y="47371"/>
                  </a:lnTo>
                  <a:lnTo>
                    <a:pt x="4916" y="50927"/>
                  </a:lnTo>
                  <a:lnTo>
                    <a:pt x="7392" y="53594"/>
                  </a:lnTo>
                  <a:lnTo>
                    <a:pt x="10875" y="54864"/>
                  </a:lnTo>
                  <a:lnTo>
                    <a:pt x="15330" y="54864"/>
                  </a:lnTo>
                  <a:lnTo>
                    <a:pt x="20295" y="54864"/>
                  </a:lnTo>
                  <a:lnTo>
                    <a:pt x="26050" y="52070"/>
                  </a:lnTo>
                  <a:lnTo>
                    <a:pt x="32588" y="46609"/>
                  </a:lnTo>
                  <a:lnTo>
                    <a:pt x="32588" y="0"/>
                  </a:lnTo>
                  <a:close/>
                </a:path>
              </a:pathLst>
            </a:custGeom>
            <a:ln w="3175">
              <a:solidFill>
                <a:srgbClr val="3A43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687" y="318515"/>
              <a:ext cx="373380" cy="208788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2980" y="376427"/>
            <a:ext cx="832104" cy="21488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72995" y="318515"/>
            <a:ext cx="5306567" cy="27279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6259" y="742187"/>
            <a:ext cx="2261616" cy="1859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80360" y="742187"/>
            <a:ext cx="755904" cy="21488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694176" y="742187"/>
            <a:ext cx="3584575" cy="215265"/>
            <a:chOff x="3694176" y="742187"/>
            <a:chExt cx="3584575" cy="21526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4176" y="742187"/>
              <a:ext cx="710184" cy="2148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98264" y="800099"/>
              <a:ext cx="92963" cy="365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91228" y="742187"/>
              <a:ext cx="2787396" cy="21488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8640" y="1107947"/>
            <a:ext cx="614172" cy="21488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6615" y="1857755"/>
            <a:ext cx="4038600" cy="46421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07635" y="1524000"/>
            <a:ext cx="3941063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63" y="361188"/>
            <a:ext cx="7333487" cy="20878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0163" y="633983"/>
            <a:ext cx="5131308" cy="2103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163" y="912875"/>
            <a:ext cx="4768596" cy="20573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53212" y="1182624"/>
            <a:ext cx="4889500" cy="210820"/>
            <a:chOff x="553212" y="1182624"/>
            <a:chExt cx="4889500" cy="21082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212" y="1182624"/>
              <a:ext cx="3619500" cy="2103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07764" y="1182624"/>
              <a:ext cx="1234439" cy="164591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53212" y="1456944"/>
            <a:ext cx="5381625" cy="210820"/>
            <a:chOff x="553212" y="1456944"/>
            <a:chExt cx="5381625" cy="21082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212" y="1504188"/>
              <a:ext cx="737616" cy="1417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28928" y="1456944"/>
              <a:ext cx="3681983" cy="2103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943347" y="1551315"/>
              <a:ext cx="65405" cy="23495"/>
            </a:xfrm>
            <a:custGeom>
              <a:avLst/>
              <a:gdLst/>
              <a:ahLst/>
              <a:cxnLst/>
              <a:rect l="l" t="t" r="r" b="b"/>
              <a:pathLst>
                <a:path w="65404" h="23494">
                  <a:moveTo>
                    <a:pt x="65077" y="0"/>
                  </a:moveTo>
                  <a:lnTo>
                    <a:pt x="0" y="0"/>
                  </a:lnTo>
                  <a:lnTo>
                    <a:pt x="0" y="23103"/>
                  </a:lnTo>
                  <a:lnTo>
                    <a:pt x="65077" y="23103"/>
                  </a:lnTo>
                  <a:lnTo>
                    <a:pt x="650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43347" y="1551315"/>
              <a:ext cx="65405" cy="23495"/>
            </a:xfrm>
            <a:custGeom>
              <a:avLst/>
              <a:gdLst/>
              <a:ahLst/>
              <a:cxnLst/>
              <a:rect l="l" t="t" r="r" b="b"/>
              <a:pathLst>
                <a:path w="65404" h="23494">
                  <a:moveTo>
                    <a:pt x="0" y="23103"/>
                  </a:moveTo>
                  <a:lnTo>
                    <a:pt x="65077" y="23103"/>
                  </a:lnTo>
                  <a:lnTo>
                    <a:pt x="65077" y="0"/>
                  </a:lnTo>
                  <a:lnTo>
                    <a:pt x="0" y="0"/>
                  </a:lnTo>
                  <a:lnTo>
                    <a:pt x="0" y="23103"/>
                  </a:lnTo>
                  <a:close/>
                </a:path>
              </a:pathLst>
            </a:custGeom>
            <a:ln w="3175">
              <a:solidFill>
                <a:srgbClr val="3A43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50535" y="1504188"/>
              <a:ext cx="883920" cy="163067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6615" y="1786127"/>
            <a:ext cx="3858768" cy="4572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43628" y="1786127"/>
            <a:ext cx="3817619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0823" y="3339084"/>
            <a:ext cx="5582412" cy="4160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109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Calibri</vt:lpstr>
      <vt:lpstr>Constantia</vt:lpstr>
      <vt:lpstr>Office Theme</vt:lpstr>
      <vt:lpstr>Мастер –класс «Кукла  Пеленашка"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Samsung</cp:lastModifiedBy>
  <cp:revision>3</cp:revision>
  <dcterms:created xsi:type="dcterms:W3CDTF">2020-10-06T18:52:11Z</dcterms:created>
  <dcterms:modified xsi:type="dcterms:W3CDTF">2025-01-08T15:10:46Z</dcterms:modified>
</cp:coreProperties>
</file>