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0" r:id="rId3"/>
    <p:sldId id="312" r:id="rId4"/>
    <p:sldId id="260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261" r:id="rId13"/>
    <p:sldId id="301" r:id="rId14"/>
    <p:sldId id="287" r:id="rId15"/>
    <p:sldId id="313" r:id="rId16"/>
    <p:sldId id="302" r:id="rId17"/>
    <p:sldId id="290" r:id="rId18"/>
    <p:sldId id="303" r:id="rId19"/>
    <p:sldId id="304" r:id="rId20"/>
    <p:sldId id="307" r:id="rId21"/>
    <p:sldId id="305" r:id="rId22"/>
    <p:sldId id="311" r:id="rId23"/>
    <p:sldId id="289" r:id="rId24"/>
    <p:sldId id="292" r:id="rId25"/>
    <p:sldId id="270" r:id="rId26"/>
    <p:sldId id="262" r:id="rId27"/>
    <p:sldId id="266" r:id="rId28"/>
    <p:sldId id="273" r:id="rId29"/>
    <p:sldId id="274" r:id="rId30"/>
    <p:sldId id="276" r:id="rId31"/>
    <p:sldId id="277" r:id="rId32"/>
    <p:sldId id="285" r:id="rId33"/>
    <p:sldId id="310" r:id="rId34"/>
    <p:sldId id="269" r:id="rId35"/>
    <p:sldId id="272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FF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662913-2CA5-4127-9E3C-2CD2CF66F6D7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DD4DC9E9-0B35-4427-9934-C07FCE916D71}">
      <dgm:prSet phldrT="[Текст]" phldr="1"/>
      <dgm:spPr/>
      <dgm:t>
        <a:bodyPr/>
        <a:lstStyle/>
        <a:p>
          <a:endParaRPr lang="ru-RU"/>
        </a:p>
      </dgm:t>
    </dgm:pt>
    <dgm:pt modelId="{6C84E438-54DF-4074-9AA6-CFC275E56150}" type="parTrans" cxnId="{A574E43C-CCF0-46D3-A171-2E6C74C2345E}">
      <dgm:prSet/>
      <dgm:spPr/>
      <dgm:t>
        <a:bodyPr/>
        <a:lstStyle/>
        <a:p>
          <a:endParaRPr lang="ru-RU"/>
        </a:p>
      </dgm:t>
    </dgm:pt>
    <dgm:pt modelId="{D53D9E91-75A4-4396-B8ED-A22AF5DA7CCD}" type="sibTrans" cxnId="{A574E43C-CCF0-46D3-A171-2E6C74C2345E}">
      <dgm:prSet/>
      <dgm:spPr/>
      <dgm:t>
        <a:bodyPr/>
        <a:lstStyle/>
        <a:p>
          <a:endParaRPr lang="ru-RU"/>
        </a:p>
      </dgm:t>
    </dgm:pt>
    <dgm:pt modelId="{6037CE3C-6190-4CA6-A390-BDC9E399FF16}">
      <dgm:prSet phldrT="[Текст]" phldr="1"/>
      <dgm:spPr/>
      <dgm:t>
        <a:bodyPr/>
        <a:lstStyle/>
        <a:p>
          <a:endParaRPr lang="ru-RU"/>
        </a:p>
      </dgm:t>
    </dgm:pt>
    <dgm:pt modelId="{E3684F22-D41E-46DB-B43C-16CAAF27E712}" type="parTrans" cxnId="{F39B7A73-F4B5-46A0-A82C-20A409354099}">
      <dgm:prSet/>
      <dgm:spPr/>
      <dgm:t>
        <a:bodyPr/>
        <a:lstStyle/>
        <a:p>
          <a:endParaRPr lang="ru-RU"/>
        </a:p>
      </dgm:t>
    </dgm:pt>
    <dgm:pt modelId="{A72DF2FF-2961-48CD-A508-D6F9864FB7BF}" type="sibTrans" cxnId="{F39B7A73-F4B5-46A0-A82C-20A409354099}">
      <dgm:prSet/>
      <dgm:spPr/>
      <dgm:t>
        <a:bodyPr/>
        <a:lstStyle/>
        <a:p>
          <a:endParaRPr lang="ru-RU"/>
        </a:p>
      </dgm:t>
    </dgm:pt>
    <dgm:pt modelId="{9D7DA83A-5CE2-41F0-95A3-35120A5EB2EF}">
      <dgm:prSet phldrT="[Текст]" phldr="1"/>
      <dgm:spPr/>
      <dgm:t>
        <a:bodyPr/>
        <a:lstStyle/>
        <a:p>
          <a:endParaRPr lang="ru-RU"/>
        </a:p>
      </dgm:t>
    </dgm:pt>
    <dgm:pt modelId="{EA37DD15-1967-4313-8059-932943A7E242}" type="parTrans" cxnId="{41A95CF7-4785-43FF-99D1-C96C3E2B3D32}">
      <dgm:prSet/>
      <dgm:spPr/>
      <dgm:t>
        <a:bodyPr/>
        <a:lstStyle/>
        <a:p>
          <a:endParaRPr lang="ru-RU"/>
        </a:p>
      </dgm:t>
    </dgm:pt>
    <dgm:pt modelId="{79F78472-1329-4685-BF7D-65691B6A58F0}" type="sibTrans" cxnId="{41A95CF7-4785-43FF-99D1-C96C3E2B3D32}">
      <dgm:prSet/>
      <dgm:spPr/>
      <dgm:t>
        <a:bodyPr/>
        <a:lstStyle/>
        <a:p>
          <a:endParaRPr lang="ru-RU"/>
        </a:p>
      </dgm:t>
    </dgm:pt>
    <dgm:pt modelId="{F417CD4D-23B5-4E44-8B9F-DDB6958D6D27}">
      <dgm:prSet phldrT="[Текст]" phldr="1"/>
      <dgm:spPr/>
      <dgm:t>
        <a:bodyPr/>
        <a:lstStyle/>
        <a:p>
          <a:endParaRPr lang="ru-RU"/>
        </a:p>
      </dgm:t>
    </dgm:pt>
    <dgm:pt modelId="{F0B57FD6-24A4-4EAA-B339-A33575A7031C}" type="parTrans" cxnId="{550090CA-36DE-4B18-B2FC-7E61C1628F45}">
      <dgm:prSet/>
      <dgm:spPr/>
      <dgm:t>
        <a:bodyPr/>
        <a:lstStyle/>
        <a:p>
          <a:endParaRPr lang="ru-RU"/>
        </a:p>
      </dgm:t>
    </dgm:pt>
    <dgm:pt modelId="{BB9DCDB7-97CE-4D85-A706-72C2DC5C490B}" type="sibTrans" cxnId="{550090CA-36DE-4B18-B2FC-7E61C1628F45}">
      <dgm:prSet/>
      <dgm:spPr/>
      <dgm:t>
        <a:bodyPr/>
        <a:lstStyle/>
        <a:p>
          <a:endParaRPr lang="ru-RU"/>
        </a:p>
      </dgm:t>
    </dgm:pt>
    <dgm:pt modelId="{67CF9067-233E-4976-8623-C6022B7F5E74}">
      <dgm:prSet phldrT="[Текст]" phldr="1"/>
      <dgm:spPr/>
      <dgm:t>
        <a:bodyPr/>
        <a:lstStyle/>
        <a:p>
          <a:endParaRPr lang="ru-RU"/>
        </a:p>
      </dgm:t>
    </dgm:pt>
    <dgm:pt modelId="{A91A21F6-FF7F-4123-ACE0-255AFD0A9ACE}" type="parTrans" cxnId="{81525D97-1961-4FB0-B84B-C70FCE3F5B67}">
      <dgm:prSet/>
      <dgm:spPr/>
      <dgm:t>
        <a:bodyPr/>
        <a:lstStyle/>
        <a:p>
          <a:endParaRPr lang="ru-RU"/>
        </a:p>
      </dgm:t>
    </dgm:pt>
    <dgm:pt modelId="{4763CAD1-C8DA-4882-86D7-370300CAA027}" type="sibTrans" cxnId="{81525D97-1961-4FB0-B84B-C70FCE3F5B67}">
      <dgm:prSet/>
      <dgm:spPr/>
      <dgm:t>
        <a:bodyPr/>
        <a:lstStyle/>
        <a:p>
          <a:endParaRPr lang="ru-RU"/>
        </a:p>
      </dgm:t>
    </dgm:pt>
    <dgm:pt modelId="{98A2DAFF-B10F-449F-911B-E4EF87B0D22D}" type="pres">
      <dgm:prSet presAssocID="{06662913-2CA5-4127-9E3C-2CD2CF66F6D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5C251-F351-4934-98D0-0F996F5F19D0}" type="pres">
      <dgm:prSet presAssocID="{DD4DC9E9-0B35-4427-9934-C07FCE916D71}" presName="centerShape" presStyleLbl="node0" presStyleIdx="0" presStyleCnt="1"/>
      <dgm:spPr/>
      <dgm:t>
        <a:bodyPr/>
        <a:lstStyle/>
        <a:p>
          <a:endParaRPr lang="ru-RU"/>
        </a:p>
      </dgm:t>
    </dgm:pt>
    <dgm:pt modelId="{13F81D68-D703-4286-BBE1-FA7EAFA9461D}" type="pres">
      <dgm:prSet presAssocID="{E3684F22-D41E-46DB-B43C-16CAAF27E712}" presName="parTrans" presStyleLbl="sibTrans2D1" presStyleIdx="0" presStyleCnt="4"/>
      <dgm:spPr/>
      <dgm:t>
        <a:bodyPr/>
        <a:lstStyle/>
        <a:p>
          <a:endParaRPr lang="ru-RU"/>
        </a:p>
      </dgm:t>
    </dgm:pt>
    <dgm:pt modelId="{B2B53920-C131-4753-A3C7-6B22B73F7BC4}" type="pres">
      <dgm:prSet presAssocID="{E3684F22-D41E-46DB-B43C-16CAAF27E712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35B5095C-EDD1-4513-A393-DC54171AE096}" type="pres">
      <dgm:prSet presAssocID="{6037CE3C-6190-4CA6-A390-BDC9E399FF16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D5550E-6955-4B0F-B723-1CDCDF8E3CCC}" type="pres">
      <dgm:prSet presAssocID="{EA37DD15-1967-4313-8059-932943A7E242}" presName="parTrans" presStyleLbl="sibTrans2D1" presStyleIdx="1" presStyleCnt="4"/>
      <dgm:spPr/>
      <dgm:t>
        <a:bodyPr/>
        <a:lstStyle/>
        <a:p>
          <a:endParaRPr lang="ru-RU"/>
        </a:p>
      </dgm:t>
    </dgm:pt>
    <dgm:pt modelId="{8D2DF3A7-6194-4B6B-A0E7-966D5ACF73B1}" type="pres">
      <dgm:prSet presAssocID="{EA37DD15-1967-4313-8059-932943A7E242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3DC391D9-139B-4413-A982-1BAAAE2E3B74}" type="pres">
      <dgm:prSet presAssocID="{9D7DA83A-5CE2-41F0-95A3-35120A5EB2E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5B360C-16F9-40DF-A21A-A66A4979B03E}" type="pres">
      <dgm:prSet presAssocID="{F0B57FD6-24A4-4EAA-B339-A33575A7031C}" presName="parTrans" presStyleLbl="sibTrans2D1" presStyleIdx="2" presStyleCnt="4"/>
      <dgm:spPr/>
      <dgm:t>
        <a:bodyPr/>
        <a:lstStyle/>
        <a:p>
          <a:endParaRPr lang="ru-RU"/>
        </a:p>
      </dgm:t>
    </dgm:pt>
    <dgm:pt modelId="{CC0E750F-AAD4-4B97-BDD6-3368BA94CB58}" type="pres">
      <dgm:prSet presAssocID="{F0B57FD6-24A4-4EAA-B339-A33575A7031C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D7118D62-6A48-4F6D-B069-1E686ED29C93}" type="pres">
      <dgm:prSet presAssocID="{F417CD4D-23B5-4E44-8B9F-DDB6958D6D2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33C9C8-9397-4834-A166-B519B32AFBFB}" type="pres">
      <dgm:prSet presAssocID="{A91A21F6-FF7F-4123-ACE0-255AFD0A9ACE}" presName="parTrans" presStyleLbl="sibTrans2D1" presStyleIdx="3" presStyleCnt="4"/>
      <dgm:spPr/>
      <dgm:t>
        <a:bodyPr/>
        <a:lstStyle/>
        <a:p>
          <a:endParaRPr lang="ru-RU"/>
        </a:p>
      </dgm:t>
    </dgm:pt>
    <dgm:pt modelId="{BA0F09B7-8ED2-492A-B4DC-3439F93C4A51}" type="pres">
      <dgm:prSet presAssocID="{A91A21F6-FF7F-4123-ACE0-255AFD0A9ACE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A6DEF397-7F4B-4DC6-8216-59B9204C0AC3}" type="pres">
      <dgm:prSet presAssocID="{67CF9067-233E-4976-8623-C6022B7F5E74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1A95CF7-4785-43FF-99D1-C96C3E2B3D32}" srcId="{DD4DC9E9-0B35-4427-9934-C07FCE916D71}" destId="{9D7DA83A-5CE2-41F0-95A3-35120A5EB2EF}" srcOrd="1" destOrd="0" parTransId="{EA37DD15-1967-4313-8059-932943A7E242}" sibTransId="{79F78472-1329-4685-BF7D-65691B6A58F0}"/>
    <dgm:cxn modelId="{62CF52CC-409E-40E1-989A-81318CC5DEE6}" type="presOf" srcId="{06662913-2CA5-4127-9E3C-2CD2CF66F6D7}" destId="{98A2DAFF-B10F-449F-911B-E4EF87B0D22D}" srcOrd="0" destOrd="0" presId="urn:microsoft.com/office/officeart/2005/8/layout/radial5"/>
    <dgm:cxn modelId="{3B0E56CB-A9B7-4735-B5E9-6F6B740D2E41}" type="presOf" srcId="{A91A21F6-FF7F-4123-ACE0-255AFD0A9ACE}" destId="{BA0F09B7-8ED2-492A-B4DC-3439F93C4A51}" srcOrd="1" destOrd="0" presId="urn:microsoft.com/office/officeart/2005/8/layout/radial5"/>
    <dgm:cxn modelId="{B1B3C5DF-0762-4815-8A2B-F05501ECDA4C}" type="presOf" srcId="{A91A21F6-FF7F-4123-ACE0-255AFD0A9ACE}" destId="{6A33C9C8-9397-4834-A166-B519B32AFBFB}" srcOrd="0" destOrd="0" presId="urn:microsoft.com/office/officeart/2005/8/layout/radial5"/>
    <dgm:cxn modelId="{E11C212A-356B-4FD1-B518-D66DC05F381B}" type="presOf" srcId="{DD4DC9E9-0B35-4427-9934-C07FCE916D71}" destId="{78E5C251-F351-4934-98D0-0F996F5F19D0}" srcOrd="0" destOrd="0" presId="urn:microsoft.com/office/officeart/2005/8/layout/radial5"/>
    <dgm:cxn modelId="{550090CA-36DE-4B18-B2FC-7E61C1628F45}" srcId="{DD4DC9E9-0B35-4427-9934-C07FCE916D71}" destId="{F417CD4D-23B5-4E44-8B9F-DDB6958D6D27}" srcOrd="2" destOrd="0" parTransId="{F0B57FD6-24A4-4EAA-B339-A33575A7031C}" sibTransId="{BB9DCDB7-97CE-4D85-A706-72C2DC5C490B}"/>
    <dgm:cxn modelId="{138DDDA6-4DC9-4C49-AA2B-2D926CAB75BA}" type="presOf" srcId="{F0B57FD6-24A4-4EAA-B339-A33575A7031C}" destId="{EF5B360C-16F9-40DF-A21A-A66A4979B03E}" srcOrd="0" destOrd="0" presId="urn:microsoft.com/office/officeart/2005/8/layout/radial5"/>
    <dgm:cxn modelId="{7454327B-CE53-42E4-9EC0-9E4CDFC69970}" type="presOf" srcId="{EA37DD15-1967-4313-8059-932943A7E242}" destId="{8D2DF3A7-6194-4B6B-A0E7-966D5ACF73B1}" srcOrd="1" destOrd="0" presId="urn:microsoft.com/office/officeart/2005/8/layout/radial5"/>
    <dgm:cxn modelId="{A574E43C-CCF0-46D3-A171-2E6C74C2345E}" srcId="{06662913-2CA5-4127-9E3C-2CD2CF66F6D7}" destId="{DD4DC9E9-0B35-4427-9934-C07FCE916D71}" srcOrd="0" destOrd="0" parTransId="{6C84E438-54DF-4074-9AA6-CFC275E56150}" sibTransId="{D53D9E91-75A4-4396-B8ED-A22AF5DA7CCD}"/>
    <dgm:cxn modelId="{F39B7A73-F4B5-46A0-A82C-20A409354099}" srcId="{DD4DC9E9-0B35-4427-9934-C07FCE916D71}" destId="{6037CE3C-6190-4CA6-A390-BDC9E399FF16}" srcOrd="0" destOrd="0" parTransId="{E3684F22-D41E-46DB-B43C-16CAAF27E712}" sibTransId="{A72DF2FF-2961-48CD-A508-D6F9864FB7BF}"/>
    <dgm:cxn modelId="{407E406D-4BFB-4D68-B3D6-DDC86120DE00}" type="presOf" srcId="{F0B57FD6-24A4-4EAA-B339-A33575A7031C}" destId="{CC0E750F-AAD4-4B97-BDD6-3368BA94CB58}" srcOrd="1" destOrd="0" presId="urn:microsoft.com/office/officeart/2005/8/layout/radial5"/>
    <dgm:cxn modelId="{81525D97-1961-4FB0-B84B-C70FCE3F5B67}" srcId="{DD4DC9E9-0B35-4427-9934-C07FCE916D71}" destId="{67CF9067-233E-4976-8623-C6022B7F5E74}" srcOrd="3" destOrd="0" parTransId="{A91A21F6-FF7F-4123-ACE0-255AFD0A9ACE}" sibTransId="{4763CAD1-C8DA-4882-86D7-370300CAA027}"/>
    <dgm:cxn modelId="{D12A8372-EB0B-4C38-A4B1-17ACE69D44DA}" type="presOf" srcId="{E3684F22-D41E-46DB-B43C-16CAAF27E712}" destId="{B2B53920-C131-4753-A3C7-6B22B73F7BC4}" srcOrd="1" destOrd="0" presId="urn:microsoft.com/office/officeart/2005/8/layout/radial5"/>
    <dgm:cxn modelId="{23CB0C2C-BB6B-43C5-A46C-812DE581BC76}" type="presOf" srcId="{9D7DA83A-5CE2-41F0-95A3-35120A5EB2EF}" destId="{3DC391D9-139B-4413-A982-1BAAAE2E3B74}" srcOrd="0" destOrd="0" presId="urn:microsoft.com/office/officeart/2005/8/layout/radial5"/>
    <dgm:cxn modelId="{2AD695D1-C92A-42EC-B7EF-0A7258E565FF}" type="presOf" srcId="{F417CD4D-23B5-4E44-8B9F-DDB6958D6D27}" destId="{D7118D62-6A48-4F6D-B069-1E686ED29C93}" srcOrd="0" destOrd="0" presId="urn:microsoft.com/office/officeart/2005/8/layout/radial5"/>
    <dgm:cxn modelId="{E5CC9D18-0803-40A3-BBF4-A326D19D8FB1}" type="presOf" srcId="{E3684F22-D41E-46DB-B43C-16CAAF27E712}" destId="{13F81D68-D703-4286-BBE1-FA7EAFA9461D}" srcOrd="0" destOrd="0" presId="urn:microsoft.com/office/officeart/2005/8/layout/radial5"/>
    <dgm:cxn modelId="{28AD3323-261F-4F38-9B38-145D938E7D24}" type="presOf" srcId="{EA37DD15-1967-4313-8059-932943A7E242}" destId="{B8D5550E-6955-4B0F-B723-1CDCDF8E3CCC}" srcOrd="0" destOrd="0" presId="urn:microsoft.com/office/officeart/2005/8/layout/radial5"/>
    <dgm:cxn modelId="{2831A849-E042-4A03-A19B-7754446A71F8}" type="presOf" srcId="{67CF9067-233E-4976-8623-C6022B7F5E74}" destId="{A6DEF397-7F4B-4DC6-8216-59B9204C0AC3}" srcOrd="0" destOrd="0" presId="urn:microsoft.com/office/officeart/2005/8/layout/radial5"/>
    <dgm:cxn modelId="{A0A7E936-5F97-4C7B-90DC-D24E4A29BC31}" type="presOf" srcId="{6037CE3C-6190-4CA6-A390-BDC9E399FF16}" destId="{35B5095C-EDD1-4513-A393-DC54171AE096}" srcOrd="0" destOrd="0" presId="urn:microsoft.com/office/officeart/2005/8/layout/radial5"/>
    <dgm:cxn modelId="{C39A1C3F-DA6D-4234-BE28-83579B017ADA}" type="presParOf" srcId="{98A2DAFF-B10F-449F-911B-E4EF87B0D22D}" destId="{78E5C251-F351-4934-98D0-0F996F5F19D0}" srcOrd="0" destOrd="0" presId="urn:microsoft.com/office/officeart/2005/8/layout/radial5"/>
    <dgm:cxn modelId="{99E0C9B8-3FBC-4106-BD87-569E894B5BD7}" type="presParOf" srcId="{98A2DAFF-B10F-449F-911B-E4EF87B0D22D}" destId="{13F81D68-D703-4286-BBE1-FA7EAFA9461D}" srcOrd="1" destOrd="0" presId="urn:microsoft.com/office/officeart/2005/8/layout/radial5"/>
    <dgm:cxn modelId="{5A00F181-F8FC-40AD-B794-B4014B035859}" type="presParOf" srcId="{13F81D68-D703-4286-BBE1-FA7EAFA9461D}" destId="{B2B53920-C131-4753-A3C7-6B22B73F7BC4}" srcOrd="0" destOrd="0" presId="urn:microsoft.com/office/officeart/2005/8/layout/radial5"/>
    <dgm:cxn modelId="{AE47BF60-6B29-4CEC-9E85-A74226B44DCE}" type="presParOf" srcId="{98A2DAFF-B10F-449F-911B-E4EF87B0D22D}" destId="{35B5095C-EDD1-4513-A393-DC54171AE096}" srcOrd="2" destOrd="0" presId="urn:microsoft.com/office/officeart/2005/8/layout/radial5"/>
    <dgm:cxn modelId="{245EC83B-B483-48A0-B3E8-BAD52AF42112}" type="presParOf" srcId="{98A2DAFF-B10F-449F-911B-E4EF87B0D22D}" destId="{B8D5550E-6955-4B0F-B723-1CDCDF8E3CCC}" srcOrd="3" destOrd="0" presId="urn:microsoft.com/office/officeart/2005/8/layout/radial5"/>
    <dgm:cxn modelId="{B250D6A5-C95D-49DD-B9A2-219EAFA33B21}" type="presParOf" srcId="{B8D5550E-6955-4B0F-B723-1CDCDF8E3CCC}" destId="{8D2DF3A7-6194-4B6B-A0E7-966D5ACF73B1}" srcOrd="0" destOrd="0" presId="urn:microsoft.com/office/officeart/2005/8/layout/radial5"/>
    <dgm:cxn modelId="{1AD01BD1-CBB3-4768-A211-88E5FC9ECFDD}" type="presParOf" srcId="{98A2DAFF-B10F-449F-911B-E4EF87B0D22D}" destId="{3DC391D9-139B-4413-A982-1BAAAE2E3B74}" srcOrd="4" destOrd="0" presId="urn:microsoft.com/office/officeart/2005/8/layout/radial5"/>
    <dgm:cxn modelId="{ABC071DE-78F4-4B4F-89B1-9DAF9342FCEC}" type="presParOf" srcId="{98A2DAFF-B10F-449F-911B-E4EF87B0D22D}" destId="{EF5B360C-16F9-40DF-A21A-A66A4979B03E}" srcOrd="5" destOrd="0" presId="urn:microsoft.com/office/officeart/2005/8/layout/radial5"/>
    <dgm:cxn modelId="{CC11796F-CE11-4B87-9965-2E66C905FECF}" type="presParOf" srcId="{EF5B360C-16F9-40DF-A21A-A66A4979B03E}" destId="{CC0E750F-AAD4-4B97-BDD6-3368BA94CB58}" srcOrd="0" destOrd="0" presId="urn:microsoft.com/office/officeart/2005/8/layout/radial5"/>
    <dgm:cxn modelId="{90619371-38E3-4BEB-B911-BDF2D364924D}" type="presParOf" srcId="{98A2DAFF-B10F-449F-911B-E4EF87B0D22D}" destId="{D7118D62-6A48-4F6D-B069-1E686ED29C93}" srcOrd="6" destOrd="0" presId="urn:microsoft.com/office/officeart/2005/8/layout/radial5"/>
    <dgm:cxn modelId="{ED5CA1CD-AC16-49CF-B665-595DB7D38C62}" type="presParOf" srcId="{98A2DAFF-B10F-449F-911B-E4EF87B0D22D}" destId="{6A33C9C8-9397-4834-A166-B519B32AFBFB}" srcOrd="7" destOrd="0" presId="urn:microsoft.com/office/officeart/2005/8/layout/radial5"/>
    <dgm:cxn modelId="{727ED0AA-B14B-4EE9-A885-12820A910F05}" type="presParOf" srcId="{6A33C9C8-9397-4834-A166-B519B32AFBFB}" destId="{BA0F09B7-8ED2-492A-B4DC-3439F93C4A51}" srcOrd="0" destOrd="0" presId="urn:microsoft.com/office/officeart/2005/8/layout/radial5"/>
    <dgm:cxn modelId="{25FB716E-107F-4A4A-8875-741CD60D7DF7}" type="presParOf" srcId="{98A2DAFF-B10F-449F-911B-E4EF87B0D22D}" destId="{A6DEF397-7F4B-4DC6-8216-59B9204C0AC3}" srcOrd="8" destOrd="0" presId="urn:microsoft.com/office/officeart/2005/8/layout/radial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911980-0601-4DE6-B240-05A709F96219}" type="doc">
      <dgm:prSet loTypeId="urn:microsoft.com/office/officeart/2005/8/layout/radial1" loCatId="cycle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4B83C0B-E0F4-4AA0-BE01-D82702FF566E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ИКТ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6A03A929-2AEC-4B37-BE77-F5932361CE24}" type="parTrans" cxnId="{8791DC4A-70BB-4752-9EBD-B2B392BB8C66}">
      <dgm:prSet/>
      <dgm:spPr/>
      <dgm:t>
        <a:bodyPr/>
        <a:lstStyle/>
        <a:p>
          <a:endParaRPr lang="ru-RU"/>
        </a:p>
      </dgm:t>
    </dgm:pt>
    <dgm:pt modelId="{3066284A-F436-496A-8A2F-E16ED79F36D5}" type="sibTrans" cxnId="{8791DC4A-70BB-4752-9EBD-B2B392BB8C66}">
      <dgm:prSet/>
      <dgm:spPr/>
      <dgm:t>
        <a:bodyPr/>
        <a:lstStyle/>
        <a:p>
          <a:endParaRPr lang="ru-RU"/>
        </a:p>
      </dgm:t>
    </dgm:pt>
    <dgm:pt modelId="{980A8DE3-F063-4525-8B39-3F410199CE45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компьютерное оборудование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441FAE11-D9F9-427E-92D7-15B97F476E29}" type="parTrans" cxnId="{0C0C3FE7-DE86-4216-A6C2-A85DFA945CD0}">
      <dgm:prSet/>
      <dgm:spPr/>
      <dgm:t>
        <a:bodyPr/>
        <a:lstStyle/>
        <a:p>
          <a:endParaRPr lang="ru-RU"/>
        </a:p>
      </dgm:t>
    </dgm:pt>
    <dgm:pt modelId="{86B9B873-3777-4818-ACCD-A17A72BB721A}" type="sibTrans" cxnId="{0C0C3FE7-DE86-4216-A6C2-A85DFA945CD0}">
      <dgm:prSet/>
      <dgm:spPr/>
      <dgm:t>
        <a:bodyPr/>
        <a:lstStyle/>
        <a:p>
          <a:endParaRPr lang="ru-RU"/>
        </a:p>
      </dgm:t>
    </dgm:pt>
    <dgm:pt modelId="{7F06941B-7C47-490E-A04D-BDD1191AA935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сотовая связь </a:t>
          </a:r>
          <a:endParaRPr lang="ru-RU" sz="2000" b="1" u="none" dirty="0">
            <a:latin typeface="Times New Roman" pitchFamily="18" charset="0"/>
            <a:cs typeface="Times New Roman" pitchFamily="18" charset="0"/>
          </a:endParaRPr>
        </a:p>
      </dgm:t>
    </dgm:pt>
    <dgm:pt modelId="{625A7EA8-BA0E-45DE-AEE0-8AE8F00D26CA}" type="parTrans" cxnId="{6BF14257-88AF-4049-AF00-31DD607FDA5A}">
      <dgm:prSet/>
      <dgm:spPr/>
      <dgm:t>
        <a:bodyPr/>
        <a:lstStyle/>
        <a:p>
          <a:endParaRPr lang="ru-RU"/>
        </a:p>
      </dgm:t>
    </dgm:pt>
    <dgm:pt modelId="{9A9DF4EF-4DBA-4264-992E-B7DDAC8C781D}" type="sibTrans" cxnId="{6BF14257-88AF-4049-AF00-31DD607FDA5A}">
      <dgm:prSet/>
      <dgm:spPr/>
      <dgm:t>
        <a:bodyPr/>
        <a:lstStyle/>
        <a:p>
          <a:endParaRPr lang="ru-RU"/>
        </a:p>
      </dgm:t>
    </dgm:pt>
    <dgm:pt modelId="{98F6B116-1BF3-419A-A517-C5AB776E72DF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программное обеспечение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C7AD2ECC-FD90-4812-B80C-F98565246D82}" type="parTrans" cxnId="{4ABB5039-59FB-4C35-8E3B-5ACEF76ED2D2}">
      <dgm:prSet/>
      <dgm:spPr/>
      <dgm:t>
        <a:bodyPr/>
        <a:lstStyle/>
        <a:p>
          <a:endParaRPr lang="ru-RU"/>
        </a:p>
      </dgm:t>
    </dgm:pt>
    <dgm:pt modelId="{BD8354CE-0CA3-4E51-B800-247267C453CC}" type="sibTrans" cxnId="{4ABB5039-59FB-4C35-8E3B-5ACEF76ED2D2}">
      <dgm:prSet/>
      <dgm:spPr/>
      <dgm:t>
        <a:bodyPr/>
        <a:lstStyle/>
        <a:p>
          <a:endParaRPr lang="ru-RU"/>
        </a:p>
      </dgm:t>
    </dgm:pt>
    <dgm:pt modelId="{168633D0-A6C5-4601-ACB7-8C996F1CE539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u="none" dirty="0" smtClean="0">
              <a:latin typeface="Times New Roman" pitchFamily="18" charset="0"/>
              <a:cs typeface="Times New Roman" pitchFamily="18" charset="0"/>
            </a:rPr>
            <a:t>электронная почта</a:t>
          </a: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dirty="0"/>
        </a:p>
      </dgm:t>
    </dgm:pt>
    <dgm:pt modelId="{07B19ECA-9CEA-47A6-893F-EE92DB258CBC}" type="parTrans" cxnId="{8F9A220E-61AC-4451-9243-0E371AE66AFD}">
      <dgm:prSet/>
      <dgm:spPr/>
      <dgm:t>
        <a:bodyPr/>
        <a:lstStyle/>
        <a:p>
          <a:endParaRPr lang="ru-RU"/>
        </a:p>
      </dgm:t>
    </dgm:pt>
    <dgm:pt modelId="{C3173C58-BEE5-41A8-8029-6CE96357A3C8}" type="sibTrans" cxnId="{8F9A220E-61AC-4451-9243-0E371AE66AFD}">
      <dgm:prSet/>
      <dgm:spPr/>
      <dgm:t>
        <a:bodyPr/>
        <a:lstStyle/>
        <a:p>
          <a:endParaRPr lang="ru-RU"/>
        </a:p>
      </dgm:t>
    </dgm:pt>
    <dgm:pt modelId="{1B25382A-A381-405F-9FFF-260A374ECD75}">
      <dgm:prSet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интернет</a:t>
          </a:r>
          <a:r>
            <a:rPr lang="ru-RU" sz="1800" b="1" dirty="0" smtClean="0">
              <a:latin typeface="Arial" pitchFamily="34" charset="0"/>
              <a:cs typeface="Arial" pitchFamily="34" charset="0"/>
            </a:rPr>
            <a:t> </a:t>
          </a:r>
          <a:endParaRPr lang="ru-RU" sz="1800" b="1" dirty="0">
            <a:latin typeface="Arial" pitchFamily="34" charset="0"/>
            <a:cs typeface="Arial" pitchFamily="34" charset="0"/>
          </a:endParaRPr>
        </a:p>
      </dgm:t>
    </dgm:pt>
    <dgm:pt modelId="{BAA5FD9E-C4D5-48CE-8D50-DEA6D9B93F43}" type="parTrans" cxnId="{9EB602F7-E1AC-46D6-B5F0-5B560E87D359}">
      <dgm:prSet/>
      <dgm:spPr/>
      <dgm:t>
        <a:bodyPr/>
        <a:lstStyle/>
        <a:p>
          <a:endParaRPr lang="ru-RU"/>
        </a:p>
      </dgm:t>
    </dgm:pt>
    <dgm:pt modelId="{7C7120F6-99C3-41E9-BE66-13220E56C6A5}" type="sibTrans" cxnId="{9EB602F7-E1AC-46D6-B5F0-5B560E87D359}">
      <dgm:prSet/>
      <dgm:spPr/>
      <dgm:t>
        <a:bodyPr/>
        <a:lstStyle/>
        <a:p>
          <a:endParaRPr lang="ru-RU"/>
        </a:p>
      </dgm:t>
    </dgm:pt>
    <dgm:pt modelId="{D6A52839-B237-4707-A117-FBDEA55015DD}">
      <dgm:prSet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телевизор, видео, </a:t>
          </a:r>
          <a:r>
            <a:rPr lang="en-US" sz="2000" b="1" dirty="0" smtClean="0">
              <a:latin typeface="Times New Roman" pitchFamily="18" charset="0"/>
              <a:cs typeface="Times New Roman" pitchFamily="18" charset="0"/>
            </a:rPr>
            <a:t>DVD, CD</a:t>
          </a:r>
          <a:endParaRPr lang="en-US" sz="2000" b="1" dirty="0">
            <a:latin typeface="Times New Roman" pitchFamily="18" charset="0"/>
            <a:cs typeface="Times New Roman" pitchFamily="18" charset="0"/>
          </a:endParaRPr>
        </a:p>
      </dgm:t>
    </dgm:pt>
    <dgm:pt modelId="{5AA1D40B-CC3B-4D0C-8644-4FC0A29A93B0}" type="parTrans" cxnId="{85D36E80-DFF2-4F7F-8676-5B5A29DAC9DE}">
      <dgm:prSet/>
      <dgm:spPr/>
      <dgm:t>
        <a:bodyPr/>
        <a:lstStyle/>
        <a:p>
          <a:endParaRPr lang="ru-RU"/>
        </a:p>
      </dgm:t>
    </dgm:pt>
    <dgm:pt modelId="{7EF7B5EF-59CE-4F66-B819-71571F254700}" type="sibTrans" cxnId="{85D36E80-DFF2-4F7F-8676-5B5A29DAC9DE}">
      <dgm:prSet/>
      <dgm:spPr/>
      <dgm:t>
        <a:bodyPr/>
        <a:lstStyle/>
        <a:p>
          <a:endParaRPr lang="ru-RU"/>
        </a:p>
      </dgm:t>
    </dgm:pt>
    <dgm:pt modelId="{F2A5259A-44DA-4EE5-9ABB-3C8262DD8FED}">
      <dgm:prSet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мультимедиа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9C827779-6DD3-430A-B0B8-E44998A74A2F}" type="parTrans" cxnId="{26DAE7A6-5A1E-4A88-ADB2-47716B0DEFDF}">
      <dgm:prSet/>
      <dgm:spPr/>
      <dgm:t>
        <a:bodyPr/>
        <a:lstStyle/>
        <a:p>
          <a:endParaRPr lang="ru-RU"/>
        </a:p>
      </dgm:t>
    </dgm:pt>
    <dgm:pt modelId="{3E87517D-347F-4C64-8C0F-90356286C59D}" type="sibTrans" cxnId="{26DAE7A6-5A1E-4A88-ADB2-47716B0DEFDF}">
      <dgm:prSet/>
      <dgm:spPr/>
      <dgm:t>
        <a:bodyPr/>
        <a:lstStyle/>
        <a:p>
          <a:endParaRPr lang="ru-RU"/>
        </a:p>
      </dgm:t>
    </dgm:pt>
    <dgm:pt modelId="{D8C1A2C1-9DDE-425F-8E0D-1C786C89931A}">
      <dgm:prSet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аудио оборудование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BD99388E-BE6F-4F95-82E7-F5DCB25C5FFE}" type="sibTrans" cxnId="{55F0CD07-15ED-46B6-9E87-8E951EA98509}">
      <dgm:prSet/>
      <dgm:spPr/>
      <dgm:t>
        <a:bodyPr/>
        <a:lstStyle/>
        <a:p>
          <a:endParaRPr lang="ru-RU"/>
        </a:p>
      </dgm:t>
    </dgm:pt>
    <dgm:pt modelId="{B854567F-131D-4E02-9F62-E8AEF48238BD}" type="parTrans" cxnId="{55F0CD07-15ED-46B6-9E87-8E951EA98509}">
      <dgm:prSet/>
      <dgm:spPr/>
      <dgm:t>
        <a:bodyPr/>
        <a:lstStyle/>
        <a:p>
          <a:endParaRPr lang="ru-RU"/>
        </a:p>
      </dgm:t>
    </dgm:pt>
    <dgm:pt modelId="{8AA25A49-0720-4FA9-8EB9-14FF83BEB516}">
      <dgm:prSet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интерактивная доска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DEB1F704-00EF-4705-8823-31ED2C4061D7}" type="parTrans" cxnId="{16E4F535-35D9-4AB5-A4D8-A260AADA8339}">
      <dgm:prSet/>
      <dgm:spPr/>
      <dgm:t>
        <a:bodyPr/>
        <a:lstStyle/>
        <a:p>
          <a:endParaRPr lang="ru-RU"/>
        </a:p>
      </dgm:t>
    </dgm:pt>
    <dgm:pt modelId="{C670647D-DBD5-444E-960D-951EDF89C030}" type="sibTrans" cxnId="{16E4F535-35D9-4AB5-A4D8-A260AADA8339}">
      <dgm:prSet/>
      <dgm:spPr/>
      <dgm:t>
        <a:bodyPr/>
        <a:lstStyle/>
        <a:p>
          <a:endParaRPr lang="ru-RU"/>
        </a:p>
      </dgm:t>
    </dgm:pt>
    <dgm:pt modelId="{166806AE-A9B8-47BD-89DB-822BF2D8E192}" type="pres">
      <dgm:prSet presAssocID="{02911980-0601-4DE6-B240-05A709F9621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59459D9-405A-4A3C-AE5E-EF522C89386F}" type="pres">
      <dgm:prSet presAssocID="{94B83C0B-E0F4-4AA0-BE01-D82702FF566E}" presName="centerShape" presStyleLbl="node0" presStyleIdx="0" presStyleCnt="1"/>
      <dgm:spPr/>
      <dgm:t>
        <a:bodyPr/>
        <a:lstStyle/>
        <a:p>
          <a:endParaRPr lang="ru-RU"/>
        </a:p>
      </dgm:t>
    </dgm:pt>
    <dgm:pt modelId="{C94134EA-4C02-4695-A3F9-DCCD6AA6EC57}" type="pres">
      <dgm:prSet presAssocID="{441FAE11-D9F9-427E-92D7-15B97F476E29}" presName="Name9" presStyleLbl="parChTrans1D2" presStyleIdx="0" presStyleCnt="9"/>
      <dgm:spPr/>
      <dgm:t>
        <a:bodyPr/>
        <a:lstStyle/>
        <a:p>
          <a:endParaRPr lang="ru-RU"/>
        </a:p>
      </dgm:t>
    </dgm:pt>
    <dgm:pt modelId="{E0848BF4-C772-44B9-AEDC-6ACDE31DD369}" type="pres">
      <dgm:prSet presAssocID="{441FAE11-D9F9-427E-92D7-15B97F476E29}" presName="connTx" presStyleLbl="parChTrans1D2" presStyleIdx="0" presStyleCnt="9"/>
      <dgm:spPr/>
      <dgm:t>
        <a:bodyPr/>
        <a:lstStyle/>
        <a:p>
          <a:endParaRPr lang="ru-RU"/>
        </a:p>
      </dgm:t>
    </dgm:pt>
    <dgm:pt modelId="{F74DB871-64ED-45FA-B81E-A6DA77CBB5DF}" type="pres">
      <dgm:prSet presAssocID="{980A8DE3-F063-4525-8B39-3F410199CE45}" presName="node" presStyleLbl="node1" presStyleIdx="0" presStyleCnt="9" custScaleX="236566" custRadScaleRad="104304" custRadScaleInc="-25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B1C8A1-B7EA-4011-9D0F-00565F7D9C4F}" type="pres">
      <dgm:prSet presAssocID="{625A7EA8-BA0E-45DE-AEE0-8AE8F00D26CA}" presName="Name9" presStyleLbl="parChTrans1D2" presStyleIdx="1" presStyleCnt="9"/>
      <dgm:spPr/>
      <dgm:t>
        <a:bodyPr/>
        <a:lstStyle/>
        <a:p>
          <a:endParaRPr lang="ru-RU"/>
        </a:p>
      </dgm:t>
    </dgm:pt>
    <dgm:pt modelId="{9BC9CDD4-BD20-4CE7-ABD2-2BD2366D036D}" type="pres">
      <dgm:prSet presAssocID="{625A7EA8-BA0E-45DE-AEE0-8AE8F00D26CA}" presName="connTx" presStyleLbl="parChTrans1D2" presStyleIdx="1" presStyleCnt="9"/>
      <dgm:spPr/>
      <dgm:t>
        <a:bodyPr/>
        <a:lstStyle/>
        <a:p>
          <a:endParaRPr lang="ru-RU"/>
        </a:p>
      </dgm:t>
    </dgm:pt>
    <dgm:pt modelId="{CA43C8EA-530C-4F9B-B1C4-B1AB88A60E1F}" type="pres">
      <dgm:prSet presAssocID="{7F06941B-7C47-490E-A04D-BDD1191AA935}" presName="node" presStyleLbl="node1" presStyleIdx="1" presStyleCnt="9" custScaleX="209860" custRadScaleRad="129468" custRadScaleInc="754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26E63E-997B-4DBF-8F53-AD401B0F2087}" type="pres">
      <dgm:prSet presAssocID="{B854567F-131D-4E02-9F62-E8AEF48238BD}" presName="Name9" presStyleLbl="parChTrans1D2" presStyleIdx="2" presStyleCnt="9"/>
      <dgm:spPr/>
      <dgm:t>
        <a:bodyPr/>
        <a:lstStyle/>
        <a:p>
          <a:endParaRPr lang="ru-RU"/>
        </a:p>
      </dgm:t>
    </dgm:pt>
    <dgm:pt modelId="{0776D7D8-C323-4A84-AAB1-142B378834E1}" type="pres">
      <dgm:prSet presAssocID="{B854567F-131D-4E02-9F62-E8AEF48238BD}" presName="connTx" presStyleLbl="parChTrans1D2" presStyleIdx="2" presStyleCnt="9"/>
      <dgm:spPr/>
      <dgm:t>
        <a:bodyPr/>
        <a:lstStyle/>
        <a:p>
          <a:endParaRPr lang="ru-RU"/>
        </a:p>
      </dgm:t>
    </dgm:pt>
    <dgm:pt modelId="{F4C2F638-5CB2-4F7A-BD28-5116B662837A}" type="pres">
      <dgm:prSet presAssocID="{D8C1A2C1-9DDE-425F-8E0D-1C786C89931A}" presName="node" presStyleLbl="node1" presStyleIdx="2" presStyleCnt="9" custScaleX="213055" custRadScaleRad="121513" custRadScaleInc="97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C6DFE3-6AAC-48A3-A0E7-88BA271F22FE}" type="pres">
      <dgm:prSet presAssocID="{9C827779-6DD3-430A-B0B8-E44998A74A2F}" presName="Name9" presStyleLbl="parChTrans1D2" presStyleIdx="3" presStyleCnt="9"/>
      <dgm:spPr/>
      <dgm:t>
        <a:bodyPr/>
        <a:lstStyle/>
        <a:p>
          <a:endParaRPr lang="ru-RU"/>
        </a:p>
      </dgm:t>
    </dgm:pt>
    <dgm:pt modelId="{878BAF7B-DB7D-4DD9-82FD-92D9CAA22953}" type="pres">
      <dgm:prSet presAssocID="{9C827779-6DD3-430A-B0B8-E44998A74A2F}" presName="connTx" presStyleLbl="parChTrans1D2" presStyleIdx="3" presStyleCnt="9"/>
      <dgm:spPr/>
      <dgm:t>
        <a:bodyPr/>
        <a:lstStyle/>
        <a:p>
          <a:endParaRPr lang="ru-RU"/>
        </a:p>
      </dgm:t>
    </dgm:pt>
    <dgm:pt modelId="{CAFA0E60-E3A9-4ECF-A0E5-CAFAD1BBEB2F}" type="pres">
      <dgm:prSet presAssocID="{F2A5259A-44DA-4EE5-9ABB-3C8262DD8FED}" presName="node" presStyleLbl="node1" presStyleIdx="3" presStyleCnt="9" custScaleX="201181" custRadScaleRad="113923" custRadScaleInc="-470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B13D4F-F201-4F35-BA82-1FDAC5AA980B}" type="pres">
      <dgm:prSet presAssocID="{5AA1D40B-CC3B-4D0C-8644-4FC0A29A93B0}" presName="Name9" presStyleLbl="parChTrans1D2" presStyleIdx="4" presStyleCnt="9"/>
      <dgm:spPr/>
      <dgm:t>
        <a:bodyPr/>
        <a:lstStyle/>
        <a:p>
          <a:endParaRPr lang="ru-RU"/>
        </a:p>
      </dgm:t>
    </dgm:pt>
    <dgm:pt modelId="{C2D993CC-B014-4D83-92C1-8821B1628E2B}" type="pres">
      <dgm:prSet presAssocID="{5AA1D40B-CC3B-4D0C-8644-4FC0A29A93B0}" presName="connTx" presStyleLbl="parChTrans1D2" presStyleIdx="4" presStyleCnt="9"/>
      <dgm:spPr/>
      <dgm:t>
        <a:bodyPr/>
        <a:lstStyle/>
        <a:p>
          <a:endParaRPr lang="ru-RU"/>
        </a:p>
      </dgm:t>
    </dgm:pt>
    <dgm:pt modelId="{A65548F4-DCB8-4AFD-B750-158076D64358}" type="pres">
      <dgm:prSet presAssocID="{D6A52839-B237-4707-A117-FBDEA55015DD}" presName="node" presStyleLbl="node1" presStyleIdx="4" presStyleCnt="9" custScaleX="213910" custRadScaleRad="107389" custRadScaleInc="-633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7D5CC6-1335-486E-B3BD-09715E59A976}" type="pres">
      <dgm:prSet presAssocID="{07B19ECA-9CEA-47A6-893F-EE92DB258CBC}" presName="Name9" presStyleLbl="parChTrans1D2" presStyleIdx="5" presStyleCnt="9"/>
      <dgm:spPr/>
      <dgm:t>
        <a:bodyPr/>
        <a:lstStyle/>
        <a:p>
          <a:endParaRPr lang="ru-RU"/>
        </a:p>
      </dgm:t>
    </dgm:pt>
    <dgm:pt modelId="{C99D9733-1C89-4871-B3C4-520BEA7060E9}" type="pres">
      <dgm:prSet presAssocID="{07B19ECA-9CEA-47A6-893F-EE92DB258CBC}" presName="connTx" presStyleLbl="parChTrans1D2" presStyleIdx="5" presStyleCnt="9"/>
      <dgm:spPr/>
      <dgm:t>
        <a:bodyPr/>
        <a:lstStyle/>
        <a:p>
          <a:endParaRPr lang="ru-RU"/>
        </a:p>
      </dgm:t>
    </dgm:pt>
    <dgm:pt modelId="{935E3943-4DBF-4764-B37C-F591E7D746A8}" type="pres">
      <dgm:prSet presAssocID="{168633D0-A6C5-4601-ACB7-8C996F1CE539}" presName="node" presStyleLbl="node1" presStyleIdx="5" presStyleCnt="9" custScaleX="202991" custRadScaleRad="107978" custRadScaleInc="657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2311C9-2A88-491E-B270-6086652290EE}" type="pres">
      <dgm:prSet presAssocID="{BAA5FD9E-C4D5-48CE-8D50-DEA6D9B93F43}" presName="Name9" presStyleLbl="parChTrans1D2" presStyleIdx="6" presStyleCnt="9"/>
      <dgm:spPr/>
      <dgm:t>
        <a:bodyPr/>
        <a:lstStyle/>
        <a:p>
          <a:endParaRPr lang="ru-RU"/>
        </a:p>
      </dgm:t>
    </dgm:pt>
    <dgm:pt modelId="{4A103EFD-1C9D-4BA9-B132-638A7FC452D4}" type="pres">
      <dgm:prSet presAssocID="{BAA5FD9E-C4D5-48CE-8D50-DEA6D9B93F43}" presName="connTx" presStyleLbl="parChTrans1D2" presStyleIdx="6" presStyleCnt="9"/>
      <dgm:spPr/>
      <dgm:t>
        <a:bodyPr/>
        <a:lstStyle/>
        <a:p>
          <a:endParaRPr lang="ru-RU"/>
        </a:p>
      </dgm:t>
    </dgm:pt>
    <dgm:pt modelId="{F5B34A71-8C8D-453D-A605-31966F303F02}" type="pres">
      <dgm:prSet presAssocID="{1B25382A-A381-405F-9FFF-260A374ECD75}" presName="node" presStyleLbl="node1" presStyleIdx="6" presStyleCnt="9" custScaleX="187545" custRadScaleRad="121478" custRadScaleInc="453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21F32F-B4CA-4024-9B83-FA0A4C00F930}" type="pres">
      <dgm:prSet presAssocID="{C7AD2ECC-FD90-4812-B80C-F98565246D82}" presName="Name9" presStyleLbl="parChTrans1D2" presStyleIdx="7" presStyleCnt="9"/>
      <dgm:spPr/>
      <dgm:t>
        <a:bodyPr/>
        <a:lstStyle/>
        <a:p>
          <a:endParaRPr lang="ru-RU"/>
        </a:p>
      </dgm:t>
    </dgm:pt>
    <dgm:pt modelId="{A01F7DAC-B408-4474-828E-B7E008B90244}" type="pres">
      <dgm:prSet presAssocID="{C7AD2ECC-FD90-4812-B80C-F98565246D82}" presName="connTx" presStyleLbl="parChTrans1D2" presStyleIdx="7" presStyleCnt="9"/>
      <dgm:spPr/>
      <dgm:t>
        <a:bodyPr/>
        <a:lstStyle/>
        <a:p>
          <a:endParaRPr lang="ru-RU"/>
        </a:p>
      </dgm:t>
    </dgm:pt>
    <dgm:pt modelId="{2BC8F6B5-CB42-426E-97DA-C33731DEC1C9}" type="pres">
      <dgm:prSet presAssocID="{98F6B116-1BF3-419A-A517-C5AB776E72DF}" presName="node" presStyleLbl="node1" presStyleIdx="7" presStyleCnt="9" custScaleX="195194" custRadScaleRad="132229" custRadScaleInc="-130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2B4896-0209-44E7-B471-130D3BE42429}" type="pres">
      <dgm:prSet presAssocID="{DEB1F704-00EF-4705-8823-31ED2C4061D7}" presName="Name9" presStyleLbl="parChTrans1D2" presStyleIdx="8" presStyleCnt="9"/>
      <dgm:spPr/>
      <dgm:t>
        <a:bodyPr/>
        <a:lstStyle/>
        <a:p>
          <a:endParaRPr lang="ru-RU"/>
        </a:p>
      </dgm:t>
    </dgm:pt>
    <dgm:pt modelId="{53C9E3AE-ECFD-4B67-B833-6DEEC8E2279E}" type="pres">
      <dgm:prSet presAssocID="{DEB1F704-00EF-4705-8823-31ED2C4061D7}" presName="connTx" presStyleLbl="parChTrans1D2" presStyleIdx="8" presStyleCnt="9"/>
      <dgm:spPr/>
      <dgm:t>
        <a:bodyPr/>
        <a:lstStyle/>
        <a:p>
          <a:endParaRPr lang="ru-RU"/>
        </a:p>
      </dgm:t>
    </dgm:pt>
    <dgm:pt modelId="{7DB88626-2F47-4CB0-BA3C-36623EC8BADC}" type="pres">
      <dgm:prSet presAssocID="{8AA25A49-0720-4FA9-8EB9-14FF83BEB516}" presName="node" presStyleLbl="node1" presStyleIdx="8" presStyleCnt="9" custScaleX="236703" custRadScaleRad="131241" custRadScaleInc="-781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CADB1D4-6E57-40A2-96F7-010D802CD897}" type="presOf" srcId="{DEB1F704-00EF-4705-8823-31ED2C4061D7}" destId="{912B4896-0209-44E7-B471-130D3BE42429}" srcOrd="0" destOrd="0" presId="urn:microsoft.com/office/officeart/2005/8/layout/radial1"/>
    <dgm:cxn modelId="{B2E7D9E1-F523-4AE3-8CA3-CAFD76E6FFA6}" type="presOf" srcId="{5AA1D40B-CC3B-4D0C-8644-4FC0A29A93B0}" destId="{C2D993CC-B014-4D83-92C1-8821B1628E2B}" srcOrd="1" destOrd="0" presId="urn:microsoft.com/office/officeart/2005/8/layout/radial1"/>
    <dgm:cxn modelId="{8729CD22-1F90-40C9-89C6-CF0538A09562}" type="presOf" srcId="{C7AD2ECC-FD90-4812-B80C-F98565246D82}" destId="{A01F7DAC-B408-4474-828E-B7E008B90244}" srcOrd="1" destOrd="0" presId="urn:microsoft.com/office/officeart/2005/8/layout/radial1"/>
    <dgm:cxn modelId="{04BEBCAA-0931-4E36-8AC5-DD30A97BF0D5}" type="presOf" srcId="{98F6B116-1BF3-419A-A517-C5AB776E72DF}" destId="{2BC8F6B5-CB42-426E-97DA-C33731DEC1C9}" srcOrd="0" destOrd="0" presId="urn:microsoft.com/office/officeart/2005/8/layout/radial1"/>
    <dgm:cxn modelId="{38181717-7E24-4986-BDD5-723D137B2EB0}" type="presOf" srcId="{BAA5FD9E-C4D5-48CE-8D50-DEA6D9B93F43}" destId="{4A103EFD-1C9D-4BA9-B132-638A7FC452D4}" srcOrd="1" destOrd="0" presId="urn:microsoft.com/office/officeart/2005/8/layout/radial1"/>
    <dgm:cxn modelId="{3DE48490-ABCF-4B80-B64D-1DF2860F4457}" type="presOf" srcId="{8AA25A49-0720-4FA9-8EB9-14FF83BEB516}" destId="{7DB88626-2F47-4CB0-BA3C-36623EC8BADC}" srcOrd="0" destOrd="0" presId="urn:microsoft.com/office/officeart/2005/8/layout/radial1"/>
    <dgm:cxn modelId="{55F0CD07-15ED-46B6-9E87-8E951EA98509}" srcId="{94B83C0B-E0F4-4AA0-BE01-D82702FF566E}" destId="{D8C1A2C1-9DDE-425F-8E0D-1C786C89931A}" srcOrd="2" destOrd="0" parTransId="{B854567F-131D-4E02-9F62-E8AEF48238BD}" sibTransId="{BD99388E-BE6F-4F95-82E7-F5DCB25C5FFE}"/>
    <dgm:cxn modelId="{ADA4651A-4513-4A71-B380-6DD868767576}" type="presOf" srcId="{BAA5FD9E-C4D5-48CE-8D50-DEA6D9B93F43}" destId="{D32311C9-2A88-491E-B270-6086652290EE}" srcOrd="0" destOrd="0" presId="urn:microsoft.com/office/officeart/2005/8/layout/radial1"/>
    <dgm:cxn modelId="{374A9C3A-D4D8-4873-BC7A-4AD67B7640B4}" type="presOf" srcId="{168633D0-A6C5-4601-ACB7-8C996F1CE539}" destId="{935E3943-4DBF-4764-B37C-F591E7D746A8}" srcOrd="0" destOrd="0" presId="urn:microsoft.com/office/officeart/2005/8/layout/radial1"/>
    <dgm:cxn modelId="{4DCAA06A-3D50-4208-90A1-D0FDD3D24234}" type="presOf" srcId="{02911980-0601-4DE6-B240-05A709F96219}" destId="{166806AE-A9B8-47BD-89DB-822BF2D8E192}" srcOrd="0" destOrd="0" presId="urn:microsoft.com/office/officeart/2005/8/layout/radial1"/>
    <dgm:cxn modelId="{E01D702D-789B-45C3-B135-BF82B12EBD21}" type="presOf" srcId="{07B19ECA-9CEA-47A6-893F-EE92DB258CBC}" destId="{6F7D5CC6-1335-486E-B3BD-09715E59A976}" srcOrd="0" destOrd="0" presId="urn:microsoft.com/office/officeart/2005/8/layout/radial1"/>
    <dgm:cxn modelId="{6BF14257-88AF-4049-AF00-31DD607FDA5A}" srcId="{94B83C0B-E0F4-4AA0-BE01-D82702FF566E}" destId="{7F06941B-7C47-490E-A04D-BDD1191AA935}" srcOrd="1" destOrd="0" parTransId="{625A7EA8-BA0E-45DE-AEE0-8AE8F00D26CA}" sibTransId="{9A9DF4EF-4DBA-4264-992E-B7DDAC8C781D}"/>
    <dgm:cxn modelId="{7408AA21-F7EF-4223-B460-1E3242015244}" type="presOf" srcId="{625A7EA8-BA0E-45DE-AEE0-8AE8F00D26CA}" destId="{9BC9CDD4-BD20-4CE7-ABD2-2BD2366D036D}" srcOrd="1" destOrd="0" presId="urn:microsoft.com/office/officeart/2005/8/layout/radial1"/>
    <dgm:cxn modelId="{AC04839F-0060-4651-ABD0-0003BF961540}" type="presOf" srcId="{441FAE11-D9F9-427E-92D7-15B97F476E29}" destId="{E0848BF4-C772-44B9-AEDC-6ACDE31DD369}" srcOrd="1" destOrd="0" presId="urn:microsoft.com/office/officeart/2005/8/layout/radial1"/>
    <dgm:cxn modelId="{79D411CC-4ED5-4A5B-95DC-BDFDE4B60149}" type="presOf" srcId="{5AA1D40B-CC3B-4D0C-8644-4FC0A29A93B0}" destId="{12B13D4F-F201-4F35-BA82-1FDAC5AA980B}" srcOrd="0" destOrd="0" presId="urn:microsoft.com/office/officeart/2005/8/layout/radial1"/>
    <dgm:cxn modelId="{0CE6613A-F50E-4FE8-881D-B0F2596FE7AB}" type="presOf" srcId="{D8C1A2C1-9DDE-425F-8E0D-1C786C89931A}" destId="{F4C2F638-5CB2-4F7A-BD28-5116B662837A}" srcOrd="0" destOrd="0" presId="urn:microsoft.com/office/officeart/2005/8/layout/radial1"/>
    <dgm:cxn modelId="{CB61FEF7-7304-4092-9EBD-6DA0BF7F7213}" type="presOf" srcId="{D6A52839-B237-4707-A117-FBDEA55015DD}" destId="{A65548F4-DCB8-4AFD-B750-158076D64358}" srcOrd="0" destOrd="0" presId="urn:microsoft.com/office/officeart/2005/8/layout/radial1"/>
    <dgm:cxn modelId="{C59759D4-F9DB-455F-9B43-B0E4B6A02FE2}" type="presOf" srcId="{980A8DE3-F063-4525-8B39-3F410199CE45}" destId="{F74DB871-64ED-45FA-B81E-A6DA77CBB5DF}" srcOrd="0" destOrd="0" presId="urn:microsoft.com/office/officeart/2005/8/layout/radial1"/>
    <dgm:cxn modelId="{0ADC6054-CBC6-4428-AFFA-7E4165EE98C1}" type="presOf" srcId="{94B83C0B-E0F4-4AA0-BE01-D82702FF566E}" destId="{859459D9-405A-4A3C-AE5E-EF522C89386F}" srcOrd="0" destOrd="0" presId="urn:microsoft.com/office/officeart/2005/8/layout/radial1"/>
    <dgm:cxn modelId="{9EB602F7-E1AC-46D6-B5F0-5B560E87D359}" srcId="{94B83C0B-E0F4-4AA0-BE01-D82702FF566E}" destId="{1B25382A-A381-405F-9FFF-260A374ECD75}" srcOrd="6" destOrd="0" parTransId="{BAA5FD9E-C4D5-48CE-8D50-DEA6D9B93F43}" sibTransId="{7C7120F6-99C3-41E9-BE66-13220E56C6A5}"/>
    <dgm:cxn modelId="{62094575-7425-46C9-9653-16985C94CF08}" type="presOf" srcId="{B854567F-131D-4E02-9F62-E8AEF48238BD}" destId="{EB26E63E-997B-4DBF-8F53-AD401B0F2087}" srcOrd="0" destOrd="0" presId="urn:microsoft.com/office/officeart/2005/8/layout/radial1"/>
    <dgm:cxn modelId="{C849B100-E051-4638-8C0D-6A41CB8CC943}" type="presOf" srcId="{B854567F-131D-4E02-9F62-E8AEF48238BD}" destId="{0776D7D8-C323-4A84-AAB1-142B378834E1}" srcOrd="1" destOrd="0" presId="urn:microsoft.com/office/officeart/2005/8/layout/radial1"/>
    <dgm:cxn modelId="{1BAE4FB8-ED3F-4853-ABB6-BB782512E891}" type="presOf" srcId="{DEB1F704-00EF-4705-8823-31ED2C4061D7}" destId="{53C9E3AE-ECFD-4B67-B833-6DEEC8E2279E}" srcOrd="1" destOrd="0" presId="urn:microsoft.com/office/officeart/2005/8/layout/radial1"/>
    <dgm:cxn modelId="{9B6C4878-320B-4480-9458-9C5B4BFA053B}" type="presOf" srcId="{9C827779-6DD3-430A-B0B8-E44998A74A2F}" destId="{12C6DFE3-6AAC-48A3-A0E7-88BA271F22FE}" srcOrd="0" destOrd="0" presId="urn:microsoft.com/office/officeart/2005/8/layout/radial1"/>
    <dgm:cxn modelId="{26DAE7A6-5A1E-4A88-ADB2-47716B0DEFDF}" srcId="{94B83C0B-E0F4-4AA0-BE01-D82702FF566E}" destId="{F2A5259A-44DA-4EE5-9ABB-3C8262DD8FED}" srcOrd="3" destOrd="0" parTransId="{9C827779-6DD3-430A-B0B8-E44998A74A2F}" sibTransId="{3E87517D-347F-4C64-8C0F-90356286C59D}"/>
    <dgm:cxn modelId="{8F9A220E-61AC-4451-9243-0E371AE66AFD}" srcId="{94B83C0B-E0F4-4AA0-BE01-D82702FF566E}" destId="{168633D0-A6C5-4601-ACB7-8C996F1CE539}" srcOrd="5" destOrd="0" parTransId="{07B19ECA-9CEA-47A6-893F-EE92DB258CBC}" sibTransId="{C3173C58-BEE5-41A8-8029-6CE96357A3C8}"/>
    <dgm:cxn modelId="{0C0C3FE7-DE86-4216-A6C2-A85DFA945CD0}" srcId="{94B83C0B-E0F4-4AA0-BE01-D82702FF566E}" destId="{980A8DE3-F063-4525-8B39-3F410199CE45}" srcOrd="0" destOrd="0" parTransId="{441FAE11-D9F9-427E-92D7-15B97F476E29}" sibTransId="{86B9B873-3777-4818-ACCD-A17A72BB721A}"/>
    <dgm:cxn modelId="{16E4F535-35D9-4AB5-A4D8-A260AADA8339}" srcId="{94B83C0B-E0F4-4AA0-BE01-D82702FF566E}" destId="{8AA25A49-0720-4FA9-8EB9-14FF83BEB516}" srcOrd="8" destOrd="0" parTransId="{DEB1F704-00EF-4705-8823-31ED2C4061D7}" sibTransId="{C670647D-DBD5-444E-960D-951EDF89C030}"/>
    <dgm:cxn modelId="{4ABB5039-59FB-4C35-8E3B-5ACEF76ED2D2}" srcId="{94B83C0B-E0F4-4AA0-BE01-D82702FF566E}" destId="{98F6B116-1BF3-419A-A517-C5AB776E72DF}" srcOrd="7" destOrd="0" parTransId="{C7AD2ECC-FD90-4812-B80C-F98565246D82}" sibTransId="{BD8354CE-0CA3-4E51-B800-247267C453CC}"/>
    <dgm:cxn modelId="{877BB856-2567-41DB-9E5A-9ECA94174F41}" type="presOf" srcId="{1B25382A-A381-405F-9FFF-260A374ECD75}" destId="{F5B34A71-8C8D-453D-A605-31966F303F02}" srcOrd="0" destOrd="0" presId="urn:microsoft.com/office/officeart/2005/8/layout/radial1"/>
    <dgm:cxn modelId="{93FE8047-C7D5-4D02-81D4-8B99085F3EC4}" type="presOf" srcId="{9C827779-6DD3-430A-B0B8-E44998A74A2F}" destId="{878BAF7B-DB7D-4DD9-82FD-92D9CAA22953}" srcOrd="1" destOrd="0" presId="urn:microsoft.com/office/officeart/2005/8/layout/radial1"/>
    <dgm:cxn modelId="{11BCE55D-B35E-4BBE-A33C-B82069DD958E}" type="presOf" srcId="{C7AD2ECC-FD90-4812-B80C-F98565246D82}" destId="{7E21F32F-B4CA-4024-9B83-FA0A4C00F930}" srcOrd="0" destOrd="0" presId="urn:microsoft.com/office/officeart/2005/8/layout/radial1"/>
    <dgm:cxn modelId="{85D36E80-DFF2-4F7F-8676-5B5A29DAC9DE}" srcId="{94B83C0B-E0F4-4AA0-BE01-D82702FF566E}" destId="{D6A52839-B237-4707-A117-FBDEA55015DD}" srcOrd="4" destOrd="0" parTransId="{5AA1D40B-CC3B-4D0C-8644-4FC0A29A93B0}" sibTransId="{7EF7B5EF-59CE-4F66-B819-71571F254700}"/>
    <dgm:cxn modelId="{B338B98B-063B-48AD-8F5F-3704C744DD02}" type="presOf" srcId="{F2A5259A-44DA-4EE5-9ABB-3C8262DD8FED}" destId="{CAFA0E60-E3A9-4ECF-A0E5-CAFAD1BBEB2F}" srcOrd="0" destOrd="0" presId="urn:microsoft.com/office/officeart/2005/8/layout/radial1"/>
    <dgm:cxn modelId="{26595334-041D-4AE5-95BA-EBC6137F9D44}" type="presOf" srcId="{7F06941B-7C47-490E-A04D-BDD1191AA935}" destId="{CA43C8EA-530C-4F9B-B1C4-B1AB88A60E1F}" srcOrd="0" destOrd="0" presId="urn:microsoft.com/office/officeart/2005/8/layout/radial1"/>
    <dgm:cxn modelId="{8791DC4A-70BB-4752-9EBD-B2B392BB8C66}" srcId="{02911980-0601-4DE6-B240-05A709F96219}" destId="{94B83C0B-E0F4-4AA0-BE01-D82702FF566E}" srcOrd="0" destOrd="0" parTransId="{6A03A929-2AEC-4B37-BE77-F5932361CE24}" sibTransId="{3066284A-F436-496A-8A2F-E16ED79F36D5}"/>
    <dgm:cxn modelId="{BC0393C2-5AE0-4457-B69B-41655AC0B783}" type="presOf" srcId="{625A7EA8-BA0E-45DE-AEE0-8AE8F00D26CA}" destId="{CDB1C8A1-B7EA-4011-9D0F-00565F7D9C4F}" srcOrd="0" destOrd="0" presId="urn:microsoft.com/office/officeart/2005/8/layout/radial1"/>
    <dgm:cxn modelId="{A07B48A3-A85F-4FE0-A4E4-B0185865618F}" type="presOf" srcId="{07B19ECA-9CEA-47A6-893F-EE92DB258CBC}" destId="{C99D9733-1C89-4871-B3C4-520BEA7060E9}" srcOrd="1" destOrd="0" presId="urn:microsoft.com/office/officeart/2005/8/layout/radial1"/>
    <dgm:cxn modelId="{DC1CC5A9-3F95-4428-AE1C-F29D73930D44}" type="presOf" srcId="{441FAE11-D9F9-427E-92D7-15B97F476E29}" destId="{C94134EA-4C02-4695-A3F9-DCCD6AA6EC57}" srcOrd="0" destOrd="0" presId="urn:microsoft.com/office/officeart/2005/8/layout/radial1"/>
    <dgm:cxn modelId="{44F97D65-E0DD-4779-A5D8-7E23A413A21E}" type="presParOf" srcId="{166806AE-A9B8-47BD-89DB-822BF2D8E192}" destId="{859459D9-405A-4A3C-AE5E-EF522C89386F}" srcOrd="0" destOrd="0" presId="urn:microsoft.com/office/officeart/2005/8/layout/radial1"/>
    <dgm:cxn modelId="{F7F60CE2-A067-447A-B9EB-8F7DE4161895}" type="presParOf" srcId="{166806AE-A9B8-47BD-89DB-822BF2D8E192}" destId="{C94134EA-4C02-4695-A3F9-DCCD6AA6EC57}" srcOrd="1" destOrd="0" presId="urn:microsoft.com/office/officeart/2005/8/layout/radial1"/>
    <dgm:cxn modelId="{93E685B4-3274-493C-82ED-43D4D7934045}" type="presParOf" srcId="{C94134EA-4C02-4695-A3F9-DCCD6AA6EC57}" destId="{E0848BF4-C772-44B9-AEDC-6ACDE31DD369}" srcOrd="0" destOrd="0" presId="urn:microsoft.com/office/officeart/2005/8/layout/radial1"/>
    <dgm:cxn modelId="{F3EC15AD-C352-455E-9B82-DBB9CBE26BE1}" type="presParOf" srcId="{166806AE-A9B8-47BD-89DB-822BF2D8E192}" destId="{F74DB871-64ED-45FA-B81E-A6DA77CBB5DF}" srcOrd="2" destOrd="0" presId="urn:microsoft.com/office/officeart/2005/8/layout/radial1"/>
    <dgm:cxn modelId="{BCF7B7BC-647F-400D-A863-4D418C8607A6}" type="presParOf" srcId="{166806AE-A9B8-47BD-89DB-822BF2D8E192}" destId="{CDB1C8A1-B7EA-4011-9D0F-00565F7D9C4F}" srcOrd="3" destOrd="0" presId="urn:microsoft.com/office/officeart/2005/8/layout/radial1"/>
    <dgm:cxn modelId="{396A79E3-B89C-4CD6-9DA5-83CAFD70C5C3}" type="presParOf" srcId="{CDB1C8A1-B7EA-4011-9D0F-00565F7D9C4F}" destId="{9BC9CDD4-BD20-4CE7-ABD2-2BD2366D036D}" srcOrd="0" destOrd="0" presId="urn:microsoft.com/office/officeart/2005/8/layout/radial1"/>
    <dgm:cxn modelId="{788C6CAE-AA6F-4463-95F1-D63542912459}" type="presParOf" srcId="{166806AE-A9B8-47BD-89DB-822BF2D8E192}" destId="{CA43C8EA-530C-4F9B-B1C4-B1AB88A60E1F}" srcOrd="4" destOrd="0" presId="urn:microsoft.com/office/officeart/2005/8/layout/radial1"/>
    <dgm:cxn modelId="{EFEB3F38-004C-4DB1-B81E-93AED1BF7F43}" type="presParOf" srcId="{166806AE-A9B8-47BD-89DB-822BF2D8E192}" destId="{EB26E63E-997B-4DBF-8F53-AD401B0F2087}" srcOrd="5" destOrd="0" presId="urn:microsoft.com/office/officeart/2005/8/layout/radial1"/>
    <dgm:cxn modelId="{8577932B-8931-4813-AFAD-78FF180FDEBB}" type="presParOf" srcId="{EB26E63E-997B-4DBF-8F53-AD401B0F2087}" destId="{0776D7D8-C323-4A84-AAB1-142B378834E1}" srcOrd="0" destOrd="0" presId="urn:microsoft.com/office/officeart/2005/8/layout/radial1"/>
    <dgm:cxn modelId="{AD510D99-A08F-49C4-A4DE-DF1947C6189B}" type="presParOf" srcId="{166806AE-A9B8-47BD-89DB-822BF2D8E192}" destId="{F4C2F638-5CB2-4F7A-BD28-5116B662837A}" srcOrd="6" destOrd="0" presId="urn:microsoft.com/office/officeart/2005/8/layout/radial1"/>
    <dgm:cxn modelId="{995EC57B-B2E7-4746-8610-E7693C49E768}" type="presParOf" srcId="{166806AE-A9B8-47BD-89DB-822BF2D8E192}" destId="{12C6DFE3-6AAC-48A3-A0E7-88BA271F22FE}" srcOrd="7" destOrd="0" presId="urn:microsoft.com/office/officeart/2005/8/layout/radial1"/>
    <dgm:cxn modelId="{00815226-3274-496E-AC91-722C68A0628A}" type="presParOf" srcId="{12C6DFE3-6AAC-48A3-A0E7-88BA271F22FE}" destId="{878BAF7B-DB7D-4DD9-82FD-92D9CAA22953}" srcOrd="0" destOrd="0" presId="urn:microsoft.com/office/officeart/2005/8/layout/radial1"/>
    <dgm:cxn modelId="{39ADD567-B82F-424F-84A8-8F82D5DC8077}" type="presParOf" srcId="{166806AE-A9B8-47BD-89DB-822BF2D8E192}" destId="{CAFA0E60-E3A9-4ECF-A0E5-CAFAD1BBEB2F}" srcOrd="8" destOrd="0" presId="urn:microsoft.com/office/officeart/2005/8/layout/radial1"/>
    <dgm:cxn modelId="{B4C909A7-9505-4C5F-9BE6-A6B645C4250C}" type="presParOf" srcId="{166806AE-A9B8-47BD-89DB-822BF2D8E192}" destId="{12B13D4F-F201-4F35-BA82-1FDAC5AA980B}" srcOrd="9" destOrd="0" presId="urn:microsoft.com/office/officeart/2005/8/layout/radial1"/>
    <dgm:cxn modelId="{F5BFD9B0-8836-4EE8-B0EC-57A0AB796ADF}" type="presParOf" srcId="{12B13D4F-F201-4F35-BA82-1FDAC5AA980B}" destId="{C2D993CC-B014-4D83-92C1-8821B1628E2B}" srcOrd="0" destOrd="0" presId="urn:microsoft.com/office/officeart/2005/8/layout/radial1"/>
    <dgm:cxn modelId="{A2D2C643-E976-4324-B417-FFF5924642ED}" type="presParOf" srcId="{166806AE-A9B8-47BD-89DB-822BF2D8E192}" destId="{A65548F4-DCB8-4AFD-B750-158076D64358}" srcOrd="10" destOrd="0" presId="urn:microsoft.com/office/officeart/2005/8/layout/radial1"/>
    <dgm:cxn modelId="{C4D54A02-777E-4445-A5F9-53857B25FB3D}" type="presParOf" srcId="{166806AE-A9B8-47BD-89DB-822BF2D8E192}" destId="{6F7D5CC6-1335-486E-B3BD-09715E59A976}" srcOrd="11" destOrd="0" presId="urn:microsoft.com/office/officeart/2005/8/layout/radial1"/>
    <dgm:cxn modelId="{C75E08F9-870D-4717-AE74-0F299E463DCF}" type="presParOf" srcId="{6F7D5CC6-1335-486E-B3BD-09715E59A976}" destId="{C99D9733-1C89-4871-B3C4-520BEA7060E9}" srcOrd="0" destOrd="0" presId="urn:microsoft.com/office/officeart/2005/8/layout/radial1"/>
    <dgm:cxn modelId="{02BBC64C-0A6E-4DC3-BA9B-B01E6BC5D03C}" type="presParOf" srcId="{166806AE-A9B8-47BD-89DB-822BF2D8E192}" destId="{935E3943-4DBF-4764-B37C-F591E7D746A8}" srcOrd="12" destOrd="0" presId="urn:microsoft.com/office/officeart/2005/8/layout/radial1"/>
    <dgm:cxn modelId="{82182476-0545-4109-AFEB-B98D7ACE1A4C}" type="presParOf" srcId="{166806AE-A9B8-47BD-89DB-822BF2D8E192}" destId="{D32311C9-2A88-491E-B270-6086652290EE}" srcOrd="13" destOrd="0" presId="urn:microsoft.com/office/officeart/2005/8/layout/radial1"/>
    <dgm:cxn modelId="{B08AD510-A266-4648-A99D-F5A7D2DD8D73}" type="presParOf" srcId="{D32311C9-2A88-491E-B270-6086652290EE}" destId="{4A103EFD-1C9D-4BA9-B132-638A7FC452D4}" srcOrd="0" destOrd="0" presId="urn:microsoft.com/office/officeart/2005/8/layout/radial1"/>
    <dgm:cxn modelId="{327B17C5-B8BF-4899-8F93-C551BD296528}" type="presParOf" srcId="{166806AE-A9B8-47BD-89DB-822BF2D8E192}" destId="{F5B34A71-8C8D-453D-A605-31966F303F02}" srcOrd="14" destOrd="0" presId="urn:microsoft.com/office/officeart/2005/8/layout/radial1"/>
    <dgm:cxn modelId="{583F6CF5-8682-4E50-8B29-CD6D60486091}" type="presParOf" srcId="{166806AE-A9B8-47BD-89DB-822BF2D8E192}" destId="{7E21F32F-B4CA-4024-9B83-FA0A4C00F930}" srcOrd="15" destOrd="0" presId="urn:microsoft.com/office/officeart/2005/8/layout/radial1"/>
    <dgm:cxn modelId="{2103FD76-BD11-46AB-8A77-89B4A14A95B0}" type="presParOf" srcId="{7E21F32F-B4CA-4024-9B83-FA0A4C00F930}" destId="{A01F7DAC-B408-4474-828E-B7E008B90244}" srcOrd="0" destOrd="0" presId="urn:microsoft.com/office/officeart/2005/8/layout/radial1"/>
    <dgm:cxn modelId="{D6608AD5-3FC2-4461-93A4-4A6D46125E92}" type="presParOf" srcId="{166806AE-A9B8-47BD-89DB-822BF2D8E192}" destId="{2BC8F6B5-CB42-426E-97DA-C33731DEC1C9}" srcOrd="16" destOrd="0" presId="urn:microsoft.com/office/officeart/2005/8/layout/radial1"/>
    <dgm:cxn modelId="{3C7B5442-F355-4CCA-B4F6-5AEA01C56506}" type="presParOf" srcId="{166806AE-A9B8-47BD-89DB-822BF2D8E192}" destId="{912B4896-0209-44E7-B471-130D3BE42429}" srcOrd="17" destOrd="0" presId="urn:microsoft.com/office/officeart/2005/8/layout/radial1"/>
    <dgm:cxn modelId="{BF4E6EBB-948B-434F-AB4A-F58886ED3DF5}" type="presParOf" srcId="{912B4896-0209-44E7-B471-130D3BE42429}" destId="{53C9E3AE-ECFD-4B67-B833-6DEEC8E2279E}" srcOrd="0" destOrd="0" presId="urn:microsoft.com/office/officeart/2005/8/layout/radial1"/>
    <dgm:cxn modelId="{B715847F-2A27-4A1F-8A7A-E4B63933CA43}" type="presParOf" srcId="{166806AE-A9B8-47BD-89DB-822BF2D8E192}" destId="{7DB88626-2F47-4CB0-BA3C-36623EC8BADC}" srcOrd="18" destOrd="0" presId="urn:microsoft.com/office/officeart/2005/8/layout/radial1"/>
  </dgm:cxnLst>
  <dgm:bg/>
  <dgm:whole/>
  <dgm:extLst>
    <a:ext uri="http://schemas.microsoft.com/office/drawing/2008/diagram">
      <dsp:dataModelExt xmlns=""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A6123BA-8A7B-4C15-8906-7E59DE23267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801251FA-4447-4EF5-9E21-ED491A7665A8}">
      <dgm:prSet phldrT="[Текст]" phldr="1"/>
      <dgm:spPr/>
      <dgm:t>
        <a:bodyPr/>
        <a:lstStyle/>
        <a:p>
          <a:endParaRPr lang="ru-RU"/>
        </a:p>
      </dgm:t>
    </dgm:pt>
    <dgm:pt modelId="{A7E115E0-CB84-4804-BAA5-7FB836E17593}" type="parTrans" cxnId="{D9F5D2F1-905E-40A8-9F87-1395F504D645}">
      <dgm:prSet/>
      <dgm:spPr/>
      <dgm:t>
        <a:bodyPr/>
        <a:lstStyle/>
        <a:p>
          <a:endParaRPr lang="ru-RU"/>
        </a:p>
      </dgm:t>
    </dgm:pt>
    <dgm:pt modelId="{964FB765-36A1-4C8A-9A3E-7B95C5D69424}" type="sibTrans" cxnId="{D9F5D2F1-905E-40A8-9F87-1395F504D645}">
      <dgm:prSet/>
      <dgm:spPr/>
      <dgm:t>
        <a:bodyPr/>
        <a:lstStyle/>
        <a:p>
          <a:endParaRPr lang="ru-RU"/>
        </a:p>
      </dgm:t>
    </dgm:pt>
    <dgm:pt modelId="{93A75CAB-167C-40A5-8E54-AE5246C9F3D8}" type="asst">
      <dgm:prSet phldrT="[Текст]" phldr="1"/>
      <dgm:spPr/>
      <dgm:t>
        <a:bodyPr/>
        <a:lstStyle/>
        <a:p>
          <a:endParaRPr lang="ru-RU"/>
        </a:p>
      </dgm:t>
    </dgm:pt>
    <dgm:pt modelId="{346E3DE3-A4CD-4DEB-AB37-7D37A2D0A2D2}" type="parTrans" cxnId="{5F094C34-8F3A-4A9F-8B22-AC786288BFC7}">
      <dgm:prSet/>
      <dgm:spPr/>
      <dgm:t>
        <a:bodyPr/>
        <a:lstStyle/>
        <a:p>
          <a:endParaRPr lang="ru-RU"/>
        </a:p>
      </dgm:t>
    </dgm:pt>
    <dgm:pt modelId="{7FAEE1CE-67D0-4725-AF70-BBF913BCA679}" type="sibTrans" cxnId="{5F094C34-8F3A-4A9F-8B22-AC786288BFC7}">
      <dgm:prSet/>
      <dgm:spPr/>
      <dgm:t>
        <a:bodyPr/>
        <a:lstStyle/>
        <a:p>
          <a:endParaRPr lang="ru-RU"/>
        </a:p>
      </dgm:t>
    </dgm:pt>
    <dgm:pt modelId="{91BFCB9E-47F3-446D-BC74-A96AF1FDB8AA}">
      <dgm:prSet phldrT="[Текст]" phldr="1"/>
      <dgm:spPr/>
      <dgm:t>
        <a:bodyPr/>
        <a:lstStyle/>
        <a:p>
          <a:endParaRPr lang="ru-RU"/>
        </a:p>
      </dgm:t>
    </dgm:pt>
    <dgm:pt modelId="{8F5D3423-B30A-415C-BEFF-5EEB775A49F4}" type="parTrans" cxnId="{7CF188E9-9E90-4662-AA4A-051A8FDDCD90}">
      <dgm:prSet/>
      <dgm:spPr/>
      <dgm:t>
        <a:bodyPr/>
        <a:lstStyle/>
        <a:p>
          <a:endParaRPr lang="ru-RU"/>
        </a:p>
      </dgm:t>
    </dgm:pt>
    <dgm:pt modelId="{CBD7E722-5C8F-41D8-9AF7-0D0D0C70CCEB}" type="sibTrans" cxnId="{7CF188E9-9E90-4662-AA4A-051A8FDDCD90}">
      <dgm:prSet/>
      <dgm:spPr/>
      <dgm:t>
        <a:bodyPr/>
        <a:lstStyle/>
        <a:p>
          <a:endParaRPr lang="ru-RU"/>
        </a:p>
      </dgm:t>
    </dgm:pt>
    <dgm:pt modelId="{89FE74CE-83F1-4EA3-9852-3452F2BF1C60}">
      <dgm:prSet phldrT="[Текст]" phldr="1"/>
      <dgm:spPr/>
      <dgm:t>
        <a:bodyPr/>
        <a:lstStyle/>
        <a:p>
          <a:endParaRPr lang="ru-RU"/>
        </a:p>
      </dgm:t>
    </dgm:pt>
    <dgm:pt modelId="{FC6F62A2-A313-479B-A6FD-1863938BC135}" type="parTrans" cxnId="{2227E43B-746B-4CB6-8416-C25B510442B4}">
      <dgm:prSet/>
      <dgm:spPr/>
      <dgm:t>
        <a:bodyPr/>
        <a:lstStyle/>
        <a:p>
          <a:endParaRPr lang="ru-RU"/>
        </a:p>
      </dgm:t>
    </dgm:pt>
    <dgm:pt modelId="{74ABD194-D09A-44CE-8BB6-DA69BFCD632E}" type="sibTrans" cxnId="{2227E43B-746B-4CB6-8416-C25B510442B4}">
      <dgm:prSet/>
      <dgm:spPr/>
      <dgm:t>
        <a:bodyPr/>
        <a:lstStyle/>
        <a:p>
          <a:endParaRPr lang="ru-RU"/>
        </a:p>
      </dgm:t>
    </dgm:pt>
    <dgm:pt modelId="{801EB0D9-7553-4D38-AD14-4317F003FD0D}">
      <dgm:prSet phldrT="[Текст]" phldr="1"/>
      <dgm:spPr/>
      <dgm:t>
        <a:bodyPr/>
        <a:lstStyle/>
        <a:p>
          <a:endParaRPr lang="ru-RU"/>
        </a:p>
      </dgm:t>
    </dgm:pt>
    <dgm:pt modelId="{F83600E5-26C3-4A65-92F4-8DD8FBCA1134}" type="parTrans" cxnId="{81560049-4C67-4392-A23B-C955F592CFA3}">
      <dgm:prSet/>
      <dgm:spPr/>
      <dgm:t>
        <a:bodyPr/>
        <a:lstStyle/>
        <a:p>
          <a:endParaRPr lang="ru-RU"/>
        </a:p>
      </dgm:t>
    </dgm:pt>
    <dgm:pt modelId="{5DB26B19-954D-4B8A-98D2-14813F52B1A0}" type="sibTrans" cxnId="{81560049-4C67-4392-A23B-C955F592CFA3}">
      <dgm:prSet/>
      <dgm:spPr/>
      <dgm:t>
        <a:bodyPr/>
        <a:lstStyle/>
        <a:p>
          <a:endParaRPr lang="ru-RU"/>
        </a:p>
      </dgm:t>
    </dgm:pt>
    <dgm:pt modelId="{C5925EE0-805A-4EFE-A420-32930F28A019}" type="pres">
      <dgm:prSet presAssocID="{0A6123BA-8A7B-4C15-8906-7E59DE23267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0135942-6350-4098-92DF-AF1596D0058D}" type="pres">
      <dgm:prSet presAssocID="{801251FA-4447-4EF5-9E21-ED491A7665A8}" presName="hierRoot1" presStyleCnt="0">
        <dgm:presLayoutVars>
          <dgm:hierBranch val="init"/>
        </dgm:presLayoutVars>
      </dgm:prSet>
      <dgm:spPr/>
    </dgm:pt>
    <dgm:pt modelId="{4BB6EDB4-C1B6-478F-AC4F-E3962004F0D9}" type="pres">
      <dgm:prSet presAssocID="{801251FA-4447-4EF5-9E21-ED491A7665A8}" presName="rootComposite1" presStyleCnt="0"/>
      <dgm:spPr/>
    </dgm:pt>
    <dgm:pt modelId="{958BEAA0-7ADB-424D-B62C-F9BAB2E9B115}" type="pres">
      <dgm:prSet presAssocID="{801251FA-4447-4EF5-9E21-ED491A7665A8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FE7D29-19B2-4283-BB2F-FC4FDEBAB938}" type="pres">
      <dgm:prSet presAssocID="{801251FA-4447-4EF5-9E21-ED491A7665A8}" presName="rootConnector1" presStyleLbl="node1" presStyleIdx="0" presStyleCnt="0"/>
      <dgm:spPr/>
      <dgm:t>
        <a:bodyPr/>
        <a:lstStyle/>
        <a:p>
          <a:endParaRPr lang="ru-RU"/>
        </a:p>
      </dgm:t>
    </dgm:pt>
    <dgm:pt modelId="{873406B8-AD42-4A54-AD92-1894E16927FF}" type="pres">
      <dgm:prSet presAssocID="{801251FA-4447-4EF5-9E21-ED491A7665A8}" presName="hierChild2" presStyleCnt="0"/>
      <dgm:spPr/>
    </dgm:pt>
    <dgm:pt modelId="{E1AADBDB-52FF-4FD0-A505-35AEC96037AE}" type="pres">
      <dgm:prSet presAssocID="{8F5D3423-B30A-415C-BEFF-5EEB775A49F4}" presName="Name37" presStyleLbl="parChTrans1D2" presStyleIdx="0" presStyleCnt="4"/>
      <dgm:spPr/>
      <dgm:t>
        <a:bodyPr/>
        <a:lstStyle/>
        <a:p>
          <a:endParaRPr lang="ru-RU"/>
        </a:p>
      </dgm:t>
    </dgm:pt>
    <dgm:pt modelId="{155A03A0-BA4E-4BA7-A754-3E8E606E5AFE}" type="pres">
      <dgm:prSet presAssocID="{91BFCB9E-47F3-446D-BC74-A96AF1FDB8AA}" presName="hierRoot2" presStyleCnt="0">
        <dgm:presLayoutVars>
          <dgm:hierBranch val="init"/>
        </dgm:presLayoutVars>
      </dgm:prSet>
      <dgm:spPr/>
    </dgm:pt>
    <dgm:pt modelId="{4884D01C-0EC3-47E8-9522-F75E3DA2B704}" type="pres">
      <dgm:prSet presAssocID="{91BFCB9E-47F3-446D-BC74-A96AF1FDB8AA}" presName="rootComposite" presStyleCnt="0"/>
      <dgm:spPr/>
    </dgm:pt>
    <dgm:pt modelId="{867DD7CB-38D7-4BE3-B5A5-51EE537A3769}" type="pres">
      <dgm:prSet presAssocID="{91BFCB9E-47F3-446D-BC74-A96AF1FDB8AA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D4322CA-2889-4E87-806B-38D4E95CDD32}" type="pres">
      <dgm:prSet presAssocID="{91BFCB9E-47F3-446D-BC74-A96AF1FDB8AA}" presName="rootConnector" presStyleLbl="node2" presStyleIdx="0" presStyleCnt="3"/>
      <dgm:spPr/>
      <dgm:t>
        <a:bodyPr/>
        <a:lstStyle/>
        <a:p>
          <a:endParaRPr lang="ru-RU"/>
        </a:p>
      </dgm:t>
    </dgm:pt>
    <dgm:pt modelId="{B0311E89-5F1A-46D2-BAB4-22C5D139D998}" type="pres">
      <dgm:prSet presAssocID="{91BFCB9E-47F3-446D-BC74-A96AF1FDB8AA}" presName="hierChild4" presStyleCnt="0"/>
      <dgm:spPr/>
    </dgm:pt>
    <dgm:pt modelId="{4FAB5D17-3E04-44F4-9A15-D4DE4C6D5952}" type="pres">
      <dgm:prSet presAssocID="{91BFCB9E-47F3-446D-BC74-A96AF1FDB8AA}" presName="hierChild5" presStyleCnt="0"/>
      <dgm:spPr/>
    </dgm:pt>
    <dgm:pt modelId="{5C251699-D050-404D-9005-7788C22C2B43}" type="pres">
      <dgm:prSet presAssocID="{FC6F62A2-A313-479B-A6FD-1863938BC135}" presName="Name37" presStyleLbl="parChTrans1D2" presStyleIdx="1" presStyleCnt="4"/>
      <dgm:spPr/>
      <dgm:t>
        <a:bodyPr/>
        <a:lstStyle/>
        <a:p>
          <a:endParaRPr lang="ru-RU"/>
        </a:p>
      </dgm:t>
    </dgm:pt>
    <dgm:pt modelId="{9A24398D-982E-4E01-ADC0-285594AFEDE3}" type="pres">
      <dgm:prSet presAssocID="{89FE74CE-83F1-4EA3-9852-3452F2BF1C60}" presName="hierRoot2" presStyleCnt="0">
        <dgm:presLayoutVars>
          <dgm:hierBranch val="init"/>
        </dgm:presLayoutVars>
      </dgm:prSet>
      <dgm:spPr/>
    </dgm:pt>
    <dgm:pt modelId="{2C2183B1-9E52-442C-A4FD-A9A3B1DAE472}" type="pres">
      <dgm:prSet presAssocID="{89FE74CE-83F1-4EA3-9852-3452F2BF1C60}" presName="rootComposite" presStyleCnt="0"/>
      <dgm:spPr/>
    </dgm:pt>
    <dgm:pt modelId="{A8226010-4E3B-49F6-AFBC-1439E64FB36A}" type="pres">
      <dgm:prSet presAssocID="{89FE74CE-83F1-4EA3-9852-3452F2BF1C60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AE65DF7-863A-457F-8D75-62B9A1452875}" type="pres">
      <dgm:prSet presAssocID="{89FE74CE-83F1-4EA3-9852-3452F2BF1C60}" presName="rootConnector" presStyleLbl="node2" presStyleIdx="1" presStyleCnt="3"/>
      <dgm:spPr/>
      <dgm:t>
        <a:bodyPr/>
        <a:lstStyle/>
        <a:p>
          <a:endParaRPr lang="ru-RU"/>
        </a:p>
      </dgm:t>
    </dgm:pt>
    <dgm:pt modelId="{121A9A9F-8AB5-4041-AD8D-FCAEA7FC9AD2}" type="pres">
      <dgm:prSet presAssocID="{89FE74CE-83F1-4EA3-9852-3452F2BF1C60}" presName="hierChild4" presStyleCnt="0"/>
      <dgm:spPr/>
    </dgm:pt>
    <dgm:pt modelId="{B517701E-7504-4F91-933A-20E7273C4A6B}" type="pres">
      <dgm:prSet presAssocID="{89FE74CE-83F1-4EA3-9852-3452F2BF1C60}" presName="hierChild5" presStyleCnt="0"/>
      <dgm:spPr/>
    </dgm:pt>
    <dgm:pt modelId="{906B32A9-447D-4F3F-A69A-C779A2B68693}" type="pres">
      <dgm:prSet presAssocID="{F83600E5-26C3-4A65-92F4-8DD8FBCA1134}" presName="Name37" presStyleLbl="parChTrans1D2" presStyleIdx="2" presStyleCnt="4"/>
      <dgm:spPr/>
      <dgm:t>
        <a:bodyPr/>
        <a:lstStyle/>
        <a:p>
          <a:endParaRPr lang="ru-RU"/>
        </a:p>
      </dgm:t>
    </dgm:pt>
    <dgm:pt modelId="{CDACA015-60C0-40B1-A426-EF67FEC82BA1}" type="pres">
      <dgm:prSet presAssocID="{801EB0D9-7553-4D38-AD14-4317F003FD0D}" presName="hierRoot2" presStyleCnt="0">
        <dgm:presLayoutVars>
          <dgm:hierBranch val="init"/>
        </dgm:presLayoutVars>
      </dgm:prSet>
      <dgm:spPr/>
    </dgm:pt>
    <dgm:pt modelId="{BAF034C8-278B-48FB-8604-B434D69ECCFF}" type="pres">
      <dgm:prSet presAssocID="{801EB0D9-7553-4D38-AD14-4317F003FD0D}" presName="rootComposite" presStyleCnt="0"/>
      <dgm:spPr/>
    </dgm:pt>
    <dgm:pt modelId="{B3A95DD2-07F2-4A8F-8908-B7125C9B9A18}" type="pres">
      <dgm:prSet presAssocID="{801EB0D9-7553-4D38-AD14-4317F003FD0D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B963A2A-691E-4DE7-91C2-6F64867E887F}" type="pres">
      <dgm:prSet presAssocID="{801EB0D9-7553-4D38-AD14-4317F003FD0D}" presName="rootConnector" presStyleLbl="node2" presStyleIdx="2" presStyleCnt="3"/>
      <dgm:spPr/>
      <dgm:t>
        <a:bodyPr/>
        <a:lstStyle/>
        <a:p>
          <a:endParaRPr lang="ru-RU"/>
        </a:p>
      </dgm:t>
    </dgm:pt>
    <dgm:pt modelId="{FAFB8FEA-0BED-4F75-97B2-C6A3ED1D7173}" type="pres">
      <dgm:prSet presAssocID="{801EB0D9-7553-4D38-AD14-4317F003FD0D}" presName="hierChild4" presStyleCnt="0"/>
      <dgm:spPr/>
    </dgm:pt>
    <dgm:pt modelId="{CBBEF3A1-A429-40FE-8068-D00B00CDE33D}" type="pres">
      <dgm:prSet presAssocID="{801EB0D9-7553-4D38-AD14-4317F003FD0D}" presName="hierChild5" presStyleCnt="0"/>
      <dgm:spPr/>
    </dgm:pt>
    <dgm:pt modelId="{361790ED-3734-4889-BC5E-F041D07E3231}" type="pres">
      <dgm:prSet presAssocID="{801251FA-4447-4EF5-9E21-ED491A7665A8}" presName="hierChild3" presStyleCnt="0"/>
      <dgm:spPr/>
    </dgm:pt>
    <dgm:pt modelId="{AFF29F55-D4D4-42EA-9CE4-A6456634E4EE}" type="pres">
      <dgm:prSet presAssocID="{346E3DE3-A4CD-4DEB-AB37-7D37A2D0A2D2}" presName="Name111" presStyleLbl="parChTrans1D2" presStyleIdx="3" presStyleCnt="4"/>
      <dgm:spPr/>
      <dgm:t>
        <a:bodyPr/>
        <a:lstStyle/>
        <a:p>
          <a:endParaRPr lang="ru-RU"/>
        </a:p>
      </dgm:t>
    </dgm:pt>
    <dgm:pt modelId="{D43CF64C-5EE0-43A2-AE5B-58C26D2FE274}" type="pres">
      <dgm:prSet presAssocID="{93A75CAB-167C-40A5-8E54-AE5246C9F3D8}" presName="hierRoot3" presStyleCnt="0">
        <dgm:presLayoutVars>
          <dgm:hierBranch val="init"/>
        </dgm:presLayoutVars>
      </dgm:prSet>
      <dgm:spPr/>
    </dgm:pt>
    <dgm:pt modelId="{9E09AAFD-99CB-4DC8-964A-8EDDA612EB9F}" type="pres">
      <dgm:prSet presAssocID="{93A75CAB-167C-40A5-8E54-AE5246C9F3D8}" presName="rootComposite3" presStyleCnt="0"/>
      <dgm:spPr/>
    </dgm:pt>
    <dgm:pt modelId="{AE067DBB-26AC-4868-8B7F-29A0573A40E5}" type="pres">
      <dgm:prSet presAssocID="{93A75CAB-167C-40A5-8E54-AE5246C9F3D8}" presName="rootText3" presStyleLbl="asst1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F3EF724-F857-4BD6-B25F-4A3AD4795572}" type="pres">
      <dgm:prSet presAssocID="{93A75CAB-167C-40A5-8E54-AE5246C9F3D8}" presName="rootConnector3" presStyleLbl="asst1" presStyleIdx="0" presStyleCnt="1"/>
      <dgm:spPr/>
      <dgm:t>
        <a:bodyPr/>
        <a:lstStyle/>
        <a:p>
          <a:endParaRPr lang="ru-RU"/>
        </a:p>
      </dgm:t>
    </dgm:pt>
    <dgm:pt modelId="{DF4F26BE-328A-46FD-A923-91392760945B}" type="pres">
      <dgm:prSet presAssocID="{93A75CAB-167C-40A5-8E54-AE5246C9F3D8}" presName="hierChild6" presStyleCnt="0"/>
      <dgm:spPr/>
    </dgm:pt>
    <dgm:pt modelId="{2405B22B-97FA-4770-8B38-AA87E6B9D827}" type="pres">
      <dgm:prSet presAssocID="{93A75CAB-167C-40A5-8E54-AE5246C9F3D8}" presName="hierChild7" presStyleCnt="0"/>
      <dgm:spPr/>
    </dgm:pt>
  </dgm:ptLst>
  <dgm:cxnLst>
    <dgm:cxn modelId="{D9F5D2F1-905E-40A8-9F87-1395F504D645}" srcId="{0A6123BA-8A7B-4C15-8906-7E59DE23267C}" destId="{801251FA-4447-4EF5-9E21-ED491A7665A8}" srcOrd="0" destOrd="0" parTransId="{A7E115E0-CB84-4804-BAA5-7FB836E17593}" sibTransId="{964FB765-36A1-4C8A-9A3E-7B95C5D69424}"/>
    <dgm:cxn modelId="{5F094C34-8F3A-4A9F-8B22-AC786288BFC7}" srcId="{801251FA-4447-4EF5-9E21-ED491A7665A8}" destId="{93A75CAB-167C-40A5-8E54-AE5246C9F3D8}" srcOrd="0" destOrd="0" parTransId="{346E3DE3-A4CD-4DEB-AB37-7D37A2D0A2D2}" sibTransId="{7FAEE1CE-67D0-4725-AF70-BBF913BCA679}"/>
    <dgm:cxn modelId="{D98D7406-A141-43D9-B417-3D1A9A77D20D}" type="presOf" srcId="{801251FA-4447-4EF5-9E21-ED491A7665A8}" destId="{7EFE7D29-19B2-4283-BB2F-FC4FDEBAB938}" srcOrd="1" destOrd="0" presId="urn:microsoft.com/office/officeart/2005/8/layout/orgChart1"/>
    <dgm:cxn modelId="{1817A7C3-41A3-4D3E-BB41-53CBBC394202}" type="presOf" srcId="{346E3DE3-A4CD-4DEB-AB37-7D37A2D0A2D2}" destId="{AFF29F55-D4D4-42EA-9CE4-A6456634E4EE}" srcOrd="0" destOrd="0" presId="urn:microsoft.com/office/officeart/2005/8/layout/orgChart1"/>
    <dgm:cxn modelId="{56302719-F0E1-4E65-A1A6-51B1F323A3FD}" type="presOf" srcId="{89FE74CE-83F1-4EA3-9852-3452F2BF1C60}" destId="{2AE65DF7-863A-457F-8D75-62B9A1452875}" srcOrd="1" destOrd="0" presId="urn:microsoft.com/office/officeart/2005/8/layout/orgChart1"/>
    <dgm:cxn modelId="{5BB8F1E9-A8AD-4197-AA6E-F00949AAD894}" type="presOf" srcId="{0A6123BA-8A7B-4C15-8906-7E59DE23267C}" destId="{C5925EE0-805A-4EFE-A420-32930F28A019}" srcOrd="0" destOrd="0" presId="urn:microsoft.com/office/officeart/2005/8/layout/orgChart1"/>
    <dgm:cxn modelId="{4C8AC7B0-2F87-42F5-9330-CF9E8AC862D9}" type="presOf" srcId="{801EB0D9-7553-4D38-AD14-4317F003FD0D}" destId="{B3A95DD2-07F2-4A8F-8908-B7125C9B9A18}" srcOrd="0" destOrd="0" presId="urn:microsoft.com/office/officeart/2005/8/layout/orgChart1"/>
    <dgm:cxn modelId="{6107AB47-3865-4E50-8E31-45E64210E99C}" type="presOf" srcId="{91BFCB9E-47F3-446D-BC74-A96AF1FDB8AA}" destId="{867DD7CB-38D7-4BE3-B5A5-51EE537A3769}" srcOrd="0" destOrd="0" presId="urn:microsoft.com/office/officeart/2005/8/layout/orgChart1"/>
    <dgm:cxn modelId="{3B4FD739-0EEA-41C5-BA28-36113A924D09}" type="presOf" srcId="{F83600E5-26C3-4A65-92F4-8DD8FBCA1134}" destId="{906B32A9-447D-4F3F-A69A-C779A2B68693}" srcOrd="0" destOrd="0" presId="urn:microsoft.com/office/officeart/2005/8/layout/orgChart1"/>
    <dgm:cxn modelId="{52FA203E-924A-4C74-8BE7-20780E75D160}" type="presOf" srcId="{89FE74CE-83F1-4EA3-9852-3452F2BF1C60}" destId="{A8226010-4E3B-49F6-AFBC-1439E64FB36A}" srcOrd="0" destOrd="0" presId="urn:microsoft.com/office/officeart/2005/8/layout/orgChart1"/>
    <dgm:cxn modelId="{1A899AB4-C078-463E-BB45-44DE8B11C36C}" type="presOf" srcId="{91BFCB9E-47F3-446D-BC74-A96AF1FDB8AA}" destId="{6D4322CA-2889-4E87-806B-38D4E95CDD32}" srcOrd="1" destOrd="0" presId="urn:microsoft.com/office/officeart/2005/8/layout/orgChart1"/>
    <dgm:cxn modelId="{7CF188E9-9E90-4662-AA4A-051A8FDDCD90}" srcId="{801251FA-4447-4EF5-9E21-ED491A7665A8}" destId="{91BFCB9E-47F3-446D-BC74-A96AF1FDB8AA}" srcOrd="1" destOrd="0" parTransId="{8F5D3423-B30A-415C-BEFF-5EEB775A49F4}" sibTransId="{CBD7E722-5C8F-41D8-9AF7-0D0D0C70CCEB}"/>
    <dgm:cxn modelId="{089D20D0-8C6C-4387-AF24-B30FA5F76B2E}" type="presOf" srcId="{8F5D3423-B30A-415C-BEFF-5EEB775A49F4}" destId="{E1AADBDB-52FF-4FD0-A505-35AEC96037AE}" srcOrd="0" destOrd="0" presId="urn:microsoft.com/office/officeart/2005/8/layout/orgChart1"/>
    <dgm:cxn modelId="{B0311831-478B-4864-9763-3EA020DEB715}" type="presOf" srcId="{801EB0D9-7553-4D38-AD14-4317F003FD0D}" destId="{7B963A2A-691E-4DE7-91C2-6F64867E887F}" srcOrd="1" destOrd="0" presId="urn:microsoft.com/office/officeart/2005/8/layout/orgChart1"/>
    <dgm:cxn modelId="{EBA9A310-251B-4F6E-A5CF-1E745940078E}" type="presOf" srcId="{93A75CAB-167C-40A5-8E54-AE5246C9F3D8}" destId="{AE067DBB-26AC-4868-8B7F-29A0573A40E5}" srcOrd="0" destOrd="0" presId="urn:microsoft.com/office/officeart/2005/8/layout/orgChart1"/>
    <dgm:cxn modelId="{81560049-4C67-4392-A23B-C955F592CFA3}" srcId="{801251FA-4447-4EF5-9E21-ED491A7665A8}" destId="{801EB0D9-7553-4D38-AD14-4317F003FD0D}" srcOrd="3" destOrd="0" parTransId="{F83600E5-26C3-4A65-92F4-8DD8FBCA1134}" sibTransId="{5DB26B19-954D-4B8A-98D2-14813F52B1A0}"/>
    <dgm:cxn modelId="{6104E30E-FBBA-449B-8ABB-EDCBE090F687}" type="presOf" srcId="{FC6F62A2-A313-479B-A6FD-1863938BC135}" destId="{5C251699-D050-404D-9005-7788C22C2B43}" srcOrd="0" destOrd="0" presId="urn:microsoft.com/office/officeart/2005/8/layout/orgChart1"/>
    <dgm:cxn modelId="{2227E43B-746B-4CB6-8416-C25B510442B4}" srcId="{801251FA-4447-4EF5-9E21-ED491A7665A8}" destId="{89FE74CE-83F1-4EA3-9852-3452F2BF1C60}" srcOrd="2" destOrd="0" parTransId="{FC6F62A2-A313-479B-A6FD-1863938BC135}" sibTransId="{74ABD194-D09A-44CE-8BB6-DA69BFCD632E}"/>
    <dgm:cxn modelId="{3EC971F0-962E-4714-8130-6B613E207C7A}" type="presOf" srcId="{801251FA-4447-4EF5-9E21-ED491A7665A8}" destId="{958BEAA0-7ADB-424D-B62C-F9BAB2E9B115}" srcOrd="0" destOrd="0" presId="urn:microsoft.com/office/officeart/2005/8/layout/orgChart1"/>
    <dgm:cxn modelId="{72F25A7F-0B1D-42F7-82ED-6914464D6F5B}" type="presOf" srcId="{93A75CAB-167C-40A5-8E54-AE5246C9F3D8}" destId="{CF3EF724-F857-4BD6-B25F-4A3AD4795572}" srcOrd="1" destOrd="0" presId="urn:microsoft.com/office/officeart/2005/8/layout/orgChart1"/>
    <dgm:cxn modelId="{EF71A255-645C-4240-855E-AE34AA9CF099}" type="presParOf" srcId="{C5925EE0-805A-4EFE-A420-32930F28A019}" destId="{A0135942-6350-4098-92DF-AF1596D0058D}" srcOrd="0" destOrd="0" presId="urn:microsoft.com/office/officeart/2005/8/layout/orgChart1"/>
    <dgm:cxn modelId="{DE74F424-833E-4437-B1F1-FF9A2D333094}" type="presParOf" srcId="{A0135942-6350-4098-92DF-AF1596D0058D}" destId="{4BB6EDB4-C1B6-478F-AC4F-E3962004F0D9}" srcOrd="0" destOrd="0" presId="urn:microsoft.com/office/officeart/2005/8/layout/orgChart1"/>
    <dgm:cxn modelId="{F479D81A-23C4-437D-9680-DB0E4A6246DF}" type="presParOf" srcId="{4BB6EDB4-C1B6-478F-AC4F-E3962004F0D9}" destId="{958BEAA0-7ADB-424D-B62C-F9BAB2E9B115}" srcOrd="0" destOrd="0" presId="urn:microsoft.com/office/officeart/2005/8/layout/orgChart1"/>
    <dgm:cxn modelId="{91FC66E0-A3BB-4DC5-9299-B6558BCCF815}" type="presParOf" srcId="{4BB6EDB4-C1B6-478F-AC4F-E3962004F0D9}" destId="{7EFE7D29-19B2-4283-BB2F-FC4FDEBAB938}" srcOrd="1" destOrd="0" presId="urn:microsoft.com/office/officeart/2005/8/layout/orgChart1"/>
    <dgm:cxn modelId="{246F3D3D-B72A-4336-9611-3212C4F45908}" type="presParOf" srcId="{A0135942-6350-4098-92DF-AF1596D0058D}" destId="{873406B8-AD42-4A54-AD92-1894E16927FF}" srcOrd="1" destOrd="0" presId="urn:microsoft.com/office/officeart/2005/8/layout/orgChart1"/>
    <dgm:cxn modelId="{ADE723FA-F390-4D28-8AA8-4CF34C5A5C72}" type="presParOf" srcId="{873406B8-AD42-4A54-AD92-1894E16927FF}" destId="{E1AADBDB-52FF-4FD0-A505-35AEC96037AE}" srcOrd="0" destOrd="0" presId="urn:microsoft.com/office/officeart/2005/8/layout/orgChart1"/>
    <dgm:cxn modelId="{2072A29E-F259-451C-95CE-6D9A987AE49B}" type="presParOf" srcId="{873406B8-AD42-4A54-AD92-1894E16927FF}" destId="{155A03A0-BA4E-4BA7-A754-3E8E606E5AFE}" srcOrd="1" destOrd="0" presId="urn:microsoft.com/office/officeart/2005/8/layout/orgChart1"/>
    <dgm:cxn modelId="{5ABCC31E-FC10-4596-99EE-CDD752B0D452}" type="presParOf" srcId="{155A03A0-BA4E-4BA7-A754-3E8E606E5AFE}" destId="{4884D01C-0EC3-47E8-9522-F75E3DA2B704}" srcOrd="0" destOrd="0" presId="urn:microsoft.com/office/officeart/2005/8/layout/orgChart1"/>
    <dgm:cxn modelId="{86F75A30-8645-4CFF-80CD-68C7606D1D61}" type="presParOf" srcId="{4884D01C-0EC3-47E8-9522-F75E3DA2B704}" destId="{867DD7CB-38D7-4BE3-B5A5-51EE537A3769}" srcOrd="0" destOrd="0" presId="urn:microsoft.com/office/officeart/2005/8/layout/orgChart1"/>
    <dgm:cxn modelId="{C7EA1D00-7AD8-4697-9BC6-511DC257042D}" type="presParOf" srcId="{4884D01C-0EC3-47E8-9522-F75E3DA2B704}" destId="{6D4322CA-2889-4E87-806B-38D4E95CDD32}" srcOrd="1" destOrd="0" presId="urn:microsoft.com/office/officeart/2005/8/layout/orgChart1"/>
    <dgm:cxn modelId="{518AF115-7D75-4302-A9BE-DB2F547F9283}" type="presParOf" srcId="{155A03A0-BA4E-4BA7-A754-3E8E606E5AFE}" destId="{B0311E89-5F1A-46D2-BAB4-22C5D139D998}" srcOrd="1" destOrd="0" presId="urn:microsoft.com/office/officeart/2005/8/layout/orgChart1"/>
    <dgm:cxn modelId="{245FFBA5-4050-4B1F-882D-11E0B6821CE0}" type="presParOf" srcId="{155A03A0-BA4E-4BA7-A754-3E8E606E5AFE}" destId="{4FAB5D17-3E04-44F4-9A15-D4DE4C6D5952}" srcOrd="2" destOrd="0" presId="urn:microsoft.com/office/officeart/2005/8/layout/orgChart1"/>
    <dgm:cxn modelId="{D6CA26CD-C79F-4092-BF1F-C0A2BA26F7DB}" type="presParOf" srcId="{873406B8-AD42-4A54-AD92-1894E16927FF}" destId="{5C251699-D050-404D-9005-7788C22C2B43}" srcOrd="2" destOrd="0" presId="urn:microsoft.com/office/officeart/2005/8/layout/orgChart1"/>
    <dgm:cxn modelId="{7F96EAF7-75B7-4756-B3AE-956E7015C714}" type="presParOf" srcId="{873406B8-AD42-4A54-AD92-1894E16927FF}" destId="{9A24398D-982E-4E01-ADC0-285594AFEDE3}" srcOrd="3" destOrd="0" presId="urn:microsoft.com/office/officeart/2005/8/layout/orgChart1"/>
    <dgm:cxn modelId="{CCB77F4B-6C98-47B1-A5CF-C357C7732D97}" type="presParOf" srcId="{9A24398D-982E-4E01-ADC0-285594AFEDE3}" destId="{2C2183B1-9E52-442C-A4FD-A9A3B1DAE472}" srcOrd="0" destOrd="0" presId="urn:microsoft.com/office/officeart/2005/8/layout/orgChart1"/>
    <dgm:cxn modelId="{6C8A6B5D-45DF-47C4-97DC-2902F6C1A8CC}" type="presParOf" srcId="{2C2183B1-9E52-442C-A4FD-A9A3B1DAE472}" destId="{A8226010-4E3B-49F6-AFBC-1439E64FB36A}" srcOrd="0" destOrd="0" presId="urn:microsoft.com/office/officeart/2005/8/layout/orgChart1"/>
    <dgm:cxn modelId="{8EF2C55F-195B-4A12-B68C-02D3D9842C92}" type="presParOf" srcId="{2C2183B1-9E52-442C-A4FD-A9A3B1DAE472}" destId="{2AE65DF7-863A-457F-8D75-62B9A1452875}" srcOrd="1" destOrd="0" presId="urn:microsoft.com/office/officeart/2005/8/layout/orgChart1"/>
    <dgm:cxn modelId="{CF471FDC-2B4B-4D91-AC91-C10B5268B04A}" type="presParOf" srcId="{9A24398D-982E-4E01-ADC0-285594AFEDE3}" destId="{121A9A9F-8AB5-4041-AD8D-FCAEA7FC9AD2}" srcOrd="1" destOrd="0" presId="urn:microsoft.com/office/officeart/2005/8/layout/orgChart1"/>
    <dgm:cxn modelId="{F337EA0F-3399-4E7E-A81A-330F9E1F2949}" type="presParOf" srcId="{9A24398D-982E-4E01-ADC0-285594AFEDE3}" destId="{B517701E-7504-4F91-933A-20E7273C4A6B}" srcOrd="2" destOrd="0" presId="urn:microsoft.com/office/officeart/2005/8/layout/orgChart1"/>
    <dgm:cxn modelId="{1C756EC6-8215-45FB-AB47-DF3602104C5A}" type="presParOf" srcId="{873406B8-AD42-4A54-AD92-1894E16927FF}" destId="{906B32A9-447D-4F3F-A69A-C779A2B68693}" srcOrd="4" destOrd="0" presId="urn:microsoft.com/office/officeart/2005/8/layout/orgChart1"/>
    <dgm:cxn modelId="{796511B3-3B66-4E92-A768-809597A70BE8}" type="presParOf" srcId="{873406B8-AD42-4A54-AD92-1894E16927FF}" destId="{CDACA015-60C0-40B1-A426-EF67FEC82BA1}" srcOrd="5" destOrd="0" presId="urn:microsoft.com/office/officeart/2005/8/layout/orgChart1"/>
    <dgm:cxn modelId="{CE654858-E43F-4A2B-92CB-AAAD8FA5835C}" type="presParOf" srcId="{CDACA015-60C0-40B1-A426-EF67FEC82BA1}" destId="{BAF034C8-278B-48FB-8604-B434D69ECCFF}" srcOrd="0" destOrd="0" presId="urn:microsoft.com/office/officeart/2005/8/layout/orgChart1"/>
    <dgm:cxn modelId="{F1BB03ED-67D2-4DD9-B411-7C501720663E}" type="presParOf" srcId="{BAF034C8-278B-48FB-8604-B434D69ECCFF}" destId="{B3A95DD2-07F2-4A8F-8908-B7125C9B9A18}" srcOrd="0" destOrd="0" presId="urn:microsoft.com/office/officeart/2005/8/layout/orgChart1"/>
    <dgm:cxn modelId="{861E615F-6B2C-4F3E-87DA-4170C8DA35C9}" type="presParOf" srcId="{BAF034C8-278B-48FB-8604-B434D69ECCFF}" destId="{7B963A2A-691E-4DE7-91C2-6F64867E887F}" srcOrd="1" destOrd="0" presId="urn:microsoft.com/office/officeart/2005/8/layout/orgChart1"/>
    <dgm:cxn modelId="{3772CBE2-6B68-472A-BBD1-1423A7A37F06}" type="presParOf" srcId="{CDACA015-60C0-40B1-A426-EF67FEC82BA1}" destId="{FAFB8FEA-0BED-4F75-97B2-C6A3ED1D7173}" srcOrd="1" destOrd="0" presId="urn:microsoft.com/office/officeart/2005/8/layout/orgChart1"/>
    <dgm:cxn modelId="{5839E6F8-3304-4116-9E28-7DE163D3E270}" type="presParOf" srcId="{CDACA015-60C0-40B1-A426-EF67FEC82BA1}" destId="{CBBEF3A1-A429-40FE-8068-D00B00CDE33D}" srcOrd="2" destOrd="0" presId="urn:microsoft.com/office/officeart/2005/8/layout/orgChart1"/>
    <dgm:cxn modelId="{272CD1A9-90CC-4CA2-972E-C5871954FE0D}" type="presParOf" srcId="{A0135942-6350-4098-92DF-AF1596D0058D}" destId="{361790ED-3734-4889-BC5E-F041D07E3231}" srcOrd="2" destOrd="0" presId="urn:microsoft.com/office/officeart/2005/8/layout/orgChart1"/>
    <dgm:cxn modelId="{17030CF8-00F0-409E-9817-96D6F0AEDCA1}" type="presParOf" srcId="{361790ED-3734-4889-BC5E-F041D07E3231}" destId="{AFF29F55-D4D4-42EA-9CE4-A6456634E4EE}" srcOrd="0" destOrd="0" presId="urn:microsoft.com/office/officeart/2005/8/layout/orgChart1"/>
    <dgm:cxn modelId="{5AE693BF-B880-4960-A174-AA81E1240086}" type="presParOf" srcId="{361790ED-3734-4889-BC5E-F041D07E3231}" destId="{D43CF64C-5EE0-43A2-AE5B-58C26D2FE274}" srcOrd="1" destOrd="0" presId="urn:microsoft.com/office/officeart/2005/8/layout/orgChart1"/>
    <dgm:cxn modelId="{255DD9FD-F462-4828-9E27-B277679B83D5}" type="presParOf" srcId="{D43CF64C-5EE0-43A2-AE5B-58C26D2FE274}" destId="{9E09AAFD-99CB-4DC8-964A-8EDDA612EB9F}" srcOrd="0" destOrd="0" presId="urn:microsoft.com/office/officeart/2005/8/layout/orgChart1"/>
    <dgm:cxn modelId="{4C5E74D5-6043-491A-A5B3-F196FCBF6109}" type="presParOf" srcId="{9E09AAFD-99CB-4DC8-964A-8EDDA612EB9F}" destId="{AE067DBB-26AC-4868-8B7F-29A0573A40E5}" srcOrd="0" destOrd="0" presId="urn:microsoft.com/office/officeart/2005/8/layout/orgChart1"/>
    <dgm:cxn modelId="{51EA8953-429A-448D-A5AA-F3AA751F699C}" type="presParOf" srcId="{9E09AAFD-99CB-4DC8-964A-8EDDA612EB9F}" destId="{CF3EF724-F857-4BD6-B25F-4A3AD4795572}" srcOrd="1" destOrd="0" presId="urn:microsoft.com/office/officeart/2005/8/layout/orgChart1"/>
    <dgm:cxn modelId="{126A507C-13E7-4564-94AE-E4ABE067FA52}" type="presParOf" srcId="{D43CF64C-5EE0-43A2-AE5B-58C26D2FE274}" destId="{DF4F26BE-328A-46FD-A923-91392760945B}" srcOrd="1" destOrd="0" presId="urn:microsoft.com/office/officeart/2005/8/layout/orgChart1"/>
    <dgm:cxn modelId="{42991E8C-FE73-4E3D-B32A-CD9563A7F05E}" type="presParOf" srcId="{D43CF64C-5EE0-43A2-AE5B-58C26D2FE274}" destId="{2405B22B-97FA-4770-8B38-AA87E6B9D827}" srcOrd="2" destOrd="0" presId="urn:microsoft.com/office/officeart/2005/8/layout/orgChar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6226198-0EDC-4859-BE0A-5FEF2A879C30}" type="doc">
      <dgm:prSet loTypeId="urn:microsoft.com/office/officeart/2005/8/layout/orgChart1" loCatId="hierarchy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824BB8E0-2B70-4BC9-91D9-632C015CB4F7}">
      <dgm:prSet phldrT="[Текст]" custT="1"/>
      <dgm:spPr/>
      <dgm:t>
        <a:bodyPr/>
        <a:lstStyle/>
        <a:p>
          <a:r>
            <a:rPr lang="ru-RU" sz="2800" b="1" cap="none" spc="0" dirty="0" smtClean="0">
              <a:ln w="12700"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Формы работы с родителями с помощью ИКТ</a:t>
          </a:r>
          <a:endParaRPr lang="ru-RU" sz="2800" b="1" cap="none" spc="0" dirty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C4D32A2-DD21-4DDC-A209-5291BBF92256}" type="parTrans" cxnId="{37456387-B2DC-4F4E-9015-F4C6AF0F63E8}">
      <dgm:prSet/>
      <dgm:spPr/>
      <dgm:t>
        <a:bodyPr/>
        <a:lstStyle/>
        <a:p>
          <a:endParaRPr lang="ru-RU" b="1" cap="none" spc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bg2">
                <a:tint val="85000"/>
                <a:satMod val="15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9B1C4B9A-875D-4033-AB00-B12F5AB5BEE4}" type="sibTrans" cxnId="{37456387-B2DC-4F4E-9015-F4C6AF0F63E8}">
      <dgm:prSet/>
      <dgm:spPr/>
      <dgm:t>
        <a:bodyPr/>
        <a:lstStyle/>
        <a:p>
          <a:endParaRPr lang="ru-RU" b="1" cap="none" spc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bg2">
                <a:tint val="85000"/>
                <a:satMod val="15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B305ACAB-C2F6-41F6-9FFF-0DA894E1AA3B}">
      <dgm:prSet phldrT="[Текст]"/>
      <dgm:spPr/>
      <dgm:t>
        <a:bodyPr/>
        <a:lstStyle/>
        <a:p>
          <a:r>
            <a:rPr lang="ru-RU" b="1" cap="none" spc="0" dirty="0" smtClean="0">
              <a:ln w="12700"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Презентации, игры на родительских собраниях, консультациях, совместных детско-родительских мероприятиях</a:t>
          </a:r>
          <a:endParaRPr lang="ru-RU" b="1" cap="none" spc="0" dirty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49824EC-B37A-4F1D-9A24-D0AAE206E25C}" type="parTrans" cxnId="{BB0008DF-EE5B-4AD5-9BA5-CDACB481F090}">
      <dgm:prSet/>
      <dgm:spPr/>
      <dgm:t>
        <a:bodyPr/>
        <a:lstStyle/>
        <a:p>
          <a:endParaRPr lang="ru-RU" b="1" cap="none" spc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bg2">
                <a:tint val="85000"/>
                <a:satMod val="15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50B984AE-9D95-406B-BDE1-FD2C1E3A486B}" type="sibTrans" cxnId="{BB0008DF-EE5B-4AD5-9BA5-CDACB481F090}">
      <dgm:prSet/>
      <dgm:spPr/>
      <dgm:t>
        <a:bodyPr/>
        <a:lstStyle/>
        <a:p>
          <a:endParaRPr lang="ru-RU" b="1" cap="none" spc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bg2">
                <a:tint val="85000"/>
                <a:satMod val="15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74983960-B6D5-4D85-A6A1-B7E5E2650CE5}">
      <dgm:prSet phldrT="[Текст]"/>
      <dgm:spPr/>
      <dgm:t>
        <a:bodyPr/>
        <a:lstStyle/>
        <a:p>
          <a:r>
            <a:rPr lang="ru-RU" b="1" cap="none" spc="0" dirty="0" smtClean="0">
              <a:ln w="12700"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Социальная сеть, группа в </a:t>
          </a:r>
          <a:r>
            <a:rPr lang="ru-RU" b="1" cap="none" spc="0" dirty="0" err="1" smtClean="0">
              <a:ln w="12700"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соц</a:t>
          </a:r>
          <a:r>
            <a:rPr lang="ru-RU" b="1" cap="none" spc="0" dirty="0" smtClean="0">
              <a:ln w="12700"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сетях, сотовая и стационарная телефонная  связь</a:t>
          </a:r>
          <a:endParaRPr lang="ru-RU" b="1" cap="none" spc="0" dirty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6BD93DEB-C9AB-4561-AEDA-594FBC97811D}" type="parTrans" cxnId="{EF9B07C9-C67D-4AF3-80D3-C3749DE705DC}">
      <dgm:prSet/>
      <dgm:spPr/>
      <dgm:t>
        <a:bodyPr/>
        <a:lstStyle/>
        <a:p>
          <a:endParaRPr lang="ru-RU" b="1" cap="none" spc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bg2">
                <a:tint val="85000"/>
                <a:satMod val="15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C22C21B9-BE2E-44C3-9555-DDDD76AE57AD}" type="sibTrans" cxnId="{EF9B07C9-C67D-4AF3-80D3-C3749DE705DC}">
      <dgm:prSet/>
      <dgm:spPr/>
      <dgm:t>
        <a:bodyPr/>
        <a:lstStyle/>
        <a:p>
          <a:endParaRPr lang="ru-RU" b="1" cap="none" spc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bg2">
                <a:tint val="85000"/>
                <a:satMod val="15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E14689A2-3AE2-4665-9BB1-49ABC37B02C9}">
      <dgm:prSet phldrT="[Текст]"/>
      <dgm:spPr/>
      <dgm:t>
        <a:bodyPr/>
        <a:lstStyle/>
        <a:p>
          <a:r>
            <a:rPr lang="ru-RU" b="1" cap="none" spc="0" dirty="0" smtClean="0">
              <a:ln w="12700"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Наглядная агитация</a:t>
          </a:r>
          <a:endParaRPr lang="ru-RU" b="1" cap="none" spc="0" dirty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D03F3B52-D459-466C-AD7B-267D76DA348C}" type="parTrans" cxnId="{CE32429C-E8EB-4C2B-AFF6-7170AA659005}">
      <dgm:prSet/>
      <dgm:spPr/>
      <dgm:t>
        <a:bodyPr/>
        <a:lstStyle/>
        <a:p>
          <a:endParaRPr lang="ru-RU" b="1" cap="none" spc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bg2">
                <a:tint val="85000"/>
                <a:satMod val="15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4B6140DB-827F-48FD-B1AD-D80F45DDB550}" type="sibTrans" cxnId="{CE32429C-E8EB-4C2B-AFF6-7170AA659005}">
      <dgm:prSet/>
      <dgm:spPr/>
      <dgm:t>
        <a:bodyPr/>
        <a:lstStyle/>
        <a:p>
          <a:endParaRPr lang="ru-RU" b="1" cap="none" spc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bg2">
                <a:tint val="85000"/>
                <a:satMod val="15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B571EFBE-E508-4622-94A4-BD07433F2E9D}" type="pres">
      <dgm:prSet presAssocID="{76226198-0EDC-4859-BE0A-5FEF2A879C3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9B653D1-EBB4-4830-A67A-EFF8C9002DA4}" type="pres">
      <dgm:prSet presAssocID="{824BB8E0-2B70-4BC9-91D9-632C015CB4F7}" presName="hierRoot1" presStyleCnt="0">
        <dgm:presLayoutVars>
          <dgm:hierBranch val="init"/>
        </dgm:presLayoutVars>
      </dgm:prSet>
      <dgm:spPr/>
    </dgm:pt>
    <dgm:pt modelId="{6A6A0569-6A55-495F-9B40-E26A35EDEBCF}" type="pres">
      <dgm:prSet presAssocID="{824BB8E0-2B70-4BC9-91D9-632C015CB4F7}" presName="rootComposite1" presStyleCnt="0"/>
      <dgm:spPr/>
    </dgm:pt>
    <dgm:pt modelId="{9F648ED2-3FA7-426E-A381-6C12ADC9504E}" type="pres">
      <dgm:prSet presAssocID="{824BB8E0-2B70-4BC9-91D9-632C015CB4F7}" presName="rootText1" presStyleLbl="node0" presStyleIdx="0" presStyleCnt="1" custScaleX="143250" custLinFactNeighborY="-719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54059B1-31FA-4AF7-8777-3FACDCBAADA5}" type="pres">
      <dgm:prSet presAssocID="{824BB8E0-2B70-4BC9-91D9-632C015CB4F7}" presName="rootConnector1" presStyleLbl="node1" presStyleIdx="0" presStyleCnt="0"/>
      <dgm:spPr/>
      <dgm:t>
        <a:bodyPr/>
        <a:lstStyle/>
        <a:p>
          <a:endParaRPr lang="ru-RU"/>
        </a:p>
      </dgm:t>
    </dgm:pt>
    <dgm:pt modelId="{39FEC498-E119-4013-B5A8-BA451704B49F}" type="pres">
      <dgm:prSet presAssocID="{824BB8E0-2B70-4BC9-91D9-632C015CB4F7}" presName="hierChild2" presStyleCnt="0"/>
      <dgm:spPr/>
    </dgm:pt>
    <dgm:pt modelId="{5730168A-BE72-46A8-9BE1-52C41AFAC25E}" type="pres">
      <dgm:prSet presAssocID="{C49824EC-B37A-4F1D-9A24-D0AAE206E25C}" presName="Name37" presStyleLbl="parChTrans1D2" presStyleIdx="0" presStyleCnt="3"/>
      <dgm:spPr/>
      <dgm:t>
        <a:bodyPr/>
        <a:lstStyle/>
        <a:p>
          <a:endParaRPr lang="ru-RU"/>
        </a:p>
      </dgm:t>
    </dgm:pt>
    <dgm:pt modelId="{051B7BCC-92FA-428B-BADA-8A6F0E1B8C0D}" type="pres">
      <dgm:prSet presAssocID="{B305ACAB-C2F6-41F6-9FFF-0DA894E1AA3B}" presName="hierRoot2" presStyleCnt="0">
        <dgm:presLayoutVars>
          <dgm:hierBranch val="init"/>
        </dgm:presLayoutVars>
      </dgm:prSet>
      <dgm:spPr/>
    </dgm:pt>
    <dgm:pt modelId="{F2932683-66B8-4710-AF6E-9A8E2CB2B4CC}" type="pres">
      <dgm:prSet presAssocID="{B305ACAB-C2F6-41F6-9FFF-0DA894E1AA3B}" presName="rootComposite" presStyleCnt="0"/>
      <dgm:spPr/>
    </dgm:pt>
    <dgm:pt modelId="{8BC471C1-D5BF-4720-8930-01128A005D0D}" type="pres">
      <dgm:prSet presAssocID="{B305ACAB-C2F6-41F6-9FFF-0DA894E1AA3B}" presName="rootText" presStyleLbl="node2" presStyleIdx="0" presStyleCnt="3" custScaleY="2205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372AB4D-438B-4C11-B126-9C356BF47D3B}" type="pres">
      <dgm:prSet presAssocID="{B305ACAB-C2F6-41F6-9FFF-0DA894E1AA3B}" presName="rootConnector" presStyleLbl="node2" presStyleIdx="0" presStyleCnt="3"/>
      <dgm:spPr/>
      <dgm:t>
        <a:bodyPr/>
        <a:lstStyle/>
        <a:p>
          <a:endParaRPr lang="ru-RU"/>
        </a:p>
      </dgm:t>
    </dgm:pt>
    <dgm:pt modelId="{88BD1251-456E-4ABE-9BA4-29FD1309A355}" type="pres">
      <dgm:prSet presAssocID="{B305ACAB-C2F6-41F6-9FFF-0DA894E1AA3B}" presName="hierChild4" presStyleCnt="0"/>
      <dgm:spPr/>
    </dgm:pt>
    <dgm:pt modelId="{B77F1E1C-C155-45D6-87EB-7D8F4E2F3F9B}" type="pres">
      <dgm:prSet presAssocID="{B305ACAB-C2F6-41F6-9FFF-0DA894E1AA3B}" presName="hierChild5" presStyleCnt="0"/>
      <dgm:spPr/>
    </dgm:pt>
    <dgm:pt modelId="{D9C8D316-3F7E-4578-9D65-85171CD99546}" type="pres">
      <dgm:prSet presAssocID="{6BD93DEB-C9AB-4561-AEDA-594FBC97811D}" presName="Name37" presStyleLbl="parChTrans1D2" presStyleIdx="1" presStyleCnt="3"/>
      <dgm:spPr/>
      <dgm:t>
        <a:bodyPr/>
        <a:lstStyle/>
        <a:p>
          <a:endParaRPr lang="ru-RU"/>
        </a:p>
      </dgm:t>
    </dgm:pt>
    <dgm:pt modelId="{B4E23AF4-2BD6-40A6-AEAF-09845A387DDC}" type="pres">
      <dgm:prSet presAssocID="{74983960-B6D5-4D85-A6A1-B7E5E2650CE5}" presName="hierRoot2" presStyleCnt="0">
        <dgm:presLayoutVars>
          <dgm:hierBranch val="init"/>
        </dgm:presLayoutVars>
      </dgm:prSet>
      <dgm:spPr/>
    </dgm:pt>
    <dgm:pt modelId="{6CBC84A4-B199-4AEC-A0E9-FEA647748776}" type="pres">
      <dgm:prSet presAssocID="{74983960-B6D5-4D85-A6A1-B7E5E2650CE5}" presName="rootComposite" presStyleCnt="0"/>
      <dgm:spPr/>
    </dgm:pt>
    <dgm:pt modelId="{D4F46668-605D-4152-95A7-7FBF4E158E57}" type="pres">
      <dgm:prSet presAssocID="{74983960-B6D5-4D85-A6A1-B7E5E2650CE5}" presName="rootText" presStyleLbl="node2" presStyleIdx="1" presStyleCnt="3" custScaleY="2205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3DC04D0-9A79-4F0D-BEEF-B137B81B264E}" type="pres">
      <dgm:prSet presAssocID="{74983960-B6D5-4D85-A6A1-B7E5E2650CE5}" presName="rootConnector" presStyleLbl="node2" presStyleIdx="1" presStyleCnt="3"/>
      <dgm:spPr/>
      <dgm:t>
        <a:bodyPr/>
        <a:lstStyle/>
        <a:p>
          <a:endParaRPr lang="ru-RU"/>
        </a:p>
      </dgm:t>
    </dgm:pt>
    <dgm:pt modelId="{1C4238A6-BD52-42FB-83E5-227BEBCC12C1}" type="pres">
      <dgm:prSet presAssocID="{74983960-B6D5-4D85-A6A1-B7E5E2650CE5}" presName="hierChild4" presStyleCnt="0"/>
      <dgm:spPr/>
    </dgm:pt>
    <dgm:pt modelId="{A0514338-FF17-41A6-A64E-7F0EB1DA9F8C}" type="pres">
      <dgm:prSet presAssocID="{74983960-B6D5-4D85-A6A1-B7E5E2650CE5}" presName="hierChild5" presStyleCnt="0"/>
      <dgm:spPr/>
    </dgm:pt>
    <dgm:pt modelId="{B21BA474-99CA-4929-AD78-8A0D90483DD0}" type="pres">
      <dgm:prSet presAssocID="{D03F3B52-D459-466C-AD7B-267D76DA348C}" presName="Name37" presStyleLbl="parChTrans1D2" presStyleIdx="2" presStyleCnt="3"/>
      <dgm:spPr/>
      <dgm:t>
        <a:bodyPr/>
        <a:lstStyle/>
        <a:p>
          <a:endParaRPr lang="ru-RU"/>
        </a:p>
      </dgm:t>
    </dgm:pt>
    <dgm:pt modelId="{396CCAC2-C737-486D-86AB-565DC98002F0}" type="pres">
      <dgm:prSet presAssocID="{E14689A2-3AE2-4665-9BB1-49ABC37B02C9}" presName="hierRoot2" presStyleCnt="0">
        <dgm:presLayoutVars>
          <dgm:hierBranch val="init"/>
        </dgm:presLayoutVars>
      </dgm:prSet>
      <dgm:spPr/>
    </dgm:pt>
    <dgm:pt modelId="{79C396E9-04C6-49AD-8FFD-05EA3A146744}" type="pres">
      <dgm:prSet presAssocID="{E14689A2-3AE2-4665-9BB1-49ABC37B02C9}" presName="rootComposite" presStyleCnt="0"/>
      <dgm:spPr/>
    </dgm:pt>
    <dgm:pt modelId="{DC87D3C7-7730-4B44-91AF-F91ACED2E5F9}" type="pres">
      <dgm:prSet presAssocID="{E14689A2-3AE2-4665-9BB1-49ABC37B02C9}" presName="rootText" presStyleLbl="node2" presStyleIdx="2" presStyleCnt="3" custScaleY="2205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422C532-8787-4923-BC47-D368C87B3E66}" type="pres">
      <dgm:prSet presAssocID="{E14689A2-3AE2-4665-9BB1-49ABC37B02C9}" presName="rootConnector" presStyleLbl="node2" presStyleIdx="2" presStyleCnt="3"/>
      <dgm:spPr/>
      <dgm:t>
        <a:bodyPr/>
        <a:lstStyle/>
        <a:p>
          <a:endParaRPr lang="ru-RU"/>
        </a:p>
      </dgm:t>
    </dgm:pt>
    <dgm:pt modelId="{C56E2F2A-F6A1-4012-BDAC-8628581F26F7}" type="pres">
      <dgm:prSet presAssocID="{E14689A2-3AE2-4665-9BB1-49ABC37B02C9}" presName="hierChild4" presStyleCnt="0"/>
      <dgm:spPr/>
    </dgm:pt>
    <dgm:pt modelId="{3A4C1AFA-8000-4BF8-AADE-BBAAFFEBD49F}" type="pres">
      <dgm:prSet presAssocID="{E14689A2-3AE2-4665-9BB1-49ABC37B02C9}" presName="hierChild5" presStyleCnt="0"/>
      <dgm:spPr/>
    </dgm:pt>
    <dgm:pt modelId="{40591C66-D94F-4D8E-B13F-6DB1D57D9214}" type="pres">
      <dgm:prSet presAssocID="{824BB8E0-2B70-4BC9-91D9-632C015CB4F7}" presName="hierChild3" presStyleCnt="0"/>
      <dgm:spPr/>
    </dgm:pt>
  </dgm:ptLst>
  <dgm:cxnLst>
    <dgm:cxn modelId="{AB47343A-1362-40A7-BFC3-CE8481644BC7}" type="presOf" srcId="{76226198-0EDC-4859-BE0A-5FEF2A879C30}" destId="{B571EFBE-E508-4622-94A4-BD07433F2E9D}" srcOrd="0" destOrd="0" presId="urn:microsoft.com/office/officeart/2005/8/layout/orgChart1"/>
    <dgm:cxn modelId="{9AD0C689-E1EE-4383-B082-2303332E6803}" type="presOf" srcId="{B305ACAB-C2F6-41F6-9FFF-0DA894E1AA3B}" destId="{8BC471C1-D5BF-4720-8930-01128A005D0D}" srcOrd="0" destOrd="0" presId="urn:microsoft.com/office/officeart/2005/8/layout/orgChart1"/>
    <dgm:cxn modelId="{E6B50262-5F1B-4850-8B1F-EFBF06DB9E1B}" type="presOf" srcId="{824BB8E0-2B70-4BC9-91D9-632C015CB4F7}" destId="{9F648ED2-3FA7-426E-A381-6C12ADC9504E}" srcOrd="0" destOrd="0" presId="urn:microsoft.com/office/officeart/2005/8/layout/orgChart1"/>
    <dgm:cxn modelId="{37456387-B2DC-4F4E-9015-F4C6AF0F63E8}" srcId="{76226198-0EDC-4859-BE0A-5FEF2A879C30}" destId="{824BB8E0-2B70-4BC9-91D9-632C015CB4F7}" srcOrd="0" destOrd="0" parTransId="{CC4D32A2-DD21-4DDC-A209-5291BBF92256}" sibTransId="{9B1C4B9A-875D-4033-AB00-B12F5AB5BEE4}"/>
    <dgm:cxn modelId="{42B5DDF9-BC4F-44F5-954A-A5A03926FA26}" type="presOf" srcId="{D03F3B52-D459-466C-AD7B-267D76DA348C}" destId="{B21BA474-99CA-4929-AD78-8A0D90483DD0}" srcOrd="0" destOrd="0" presId="urn:microsoft.com/office/officeart/2005/8/layout/orgChart1"/>
    <dgm:cxn modelId="{B6998A60-8432-4211-B21B-51E69277351C}" type="presOf" srcId="{6BD93DEB-C9AB-4561-AEDA-594FBC97811D}" destId="{D9C8D316-3F7E-4578-9D65-85171CD99546}" srcOrd="0" destOrd="0" presId="urn:microsoft.com/office/officeart/2005/8/layout/orgChart1"/>
    <dgm:cxn modelId="{419C6428-3CB2-41AB-8B5F-F51C9B242A8D}" type="presOf" srcId="{74983960-B6D5-4D85-A6A1-B7E5E2650CE5}" destId="{63DC04D0-9A79-4F0D-BEEF-B137B81B264E}" srcOrd="1" destOrd="0" presId="urn:microsoft.com/office/officeart/2005/8/layout/orgChart1"/>
    <dgm:cxn modelId="{CE32429C-E8EB-4C2B-AFF6-7170AA659005}" srcId="{824BB8E0-2B70-4BC9-91D9-632C015CB4F7}" destId="{E14689A2-3AE2-4665-9BB1-49ABC37B02C9}" srcOrd="2" destOrd="0" parTransId="{D03F3B52-D459-466C-AD7B-267D76DA348C}" sibTransId="{4B6140DB-827F-48FD-B1AD-D80F45DDB550}"/>
    <dgm:cxn modelId="{4729EA92-274C-4A47-A898-3E52D9E4F225}" type="presOf" srcId="{74983960-B6D5-4D85-A6A1-B7E5E2650CE5}" destId="{D4F46668-605D-4152-95A7-7FBF4E158E57}" srcOrd="0" destOrd="0" presId="urn:microsoft.com/office/officeart/2005/8/layout/orgChart1"/>
    <dgm:cxn modelId="{BB0008DF-EE5B-4AD5-9BA5-CDACB481F090}" srcId="{824BB8E0-2B70-4BC9-91D9-632C015CB4F7}" destId="{B305ACAB-C2F6-41F6-9FFF-0DA894E1AA3B}" srcOrd="0" destOrd="0" parTransId="{C49824EC-B37A-4F1D-9A24-D0AAE206E25C}" sibTransId="{50B984AE-9D95-406B-BDE1-FD2C1E3A486B}"/>
    <dgm:cxn modelId="{CB9EF52A-C0C3-4C4E-B600-987229D2467A}" type="presOf" srcId="{E14689A2-3AE2-4665-9BB1-49ABC37B02C9}" destId="{DC87D3C7-7730-4B44-91AF-F91ACED2E5F9}" srcOrd="0" destOrd="0" presId="urn:microsoft.com/office/officeart/2005/8/layout/orgChart1"/>
    <dgm:cxn modelId="{5BCC70CD-CA54-4F45-9879-58D31A32A1B2}" type="presOf" srcId="{824BB8E0-2B70-4BC9-91D9-632C015CB4F7}" destId="{854059B1-31FA-4AF7-8777-3FACDCBAADA5}" srcOrd="1" destOrd="0" presId="urn:microsoft.com/office/officeart/2005/8/layout/orgChart1"/>
    <dgm:cxn modelId="{C9F46567-78C3-476C-B4DE-FFA22AE029B3}" type="presOf" srcId="{C49824EC-B37A-4F1D-9A24-D0AAE206E25C}" destId="{5730168A-BE72-46A8-9BE1-52C41AFAC25E}" srcOrd="0" destOrd="0" presId="urn:microsoft.com/office/officeart/2005/8/layout/orgChart1"/>
    <dgm:cxn modelId="{4C109EBC-CB66-459C-BEDE-43B0DB20CA85}" type="presOf" srcId="{E14689A2-3AE2-4665-9BB1-49ABC37B02C9}" destId="{9422C532-8787-4923-BC47-D368C87B3E66}" srcOrd="1" destOrd="0" presId="urn:microsoft.com/office/officeart/2005/8/layout/orgChart1"/>
    <dgm:cxn modelId="{AB6A5081-B95A-44D3-9AD4-74AE20FD8411}" type="presOf" srcId="{B305ACAB-C2F6-41F6-9FFF-0DA894E1AA3B}" destId="{9372AB4D-438B-4C11-B126-9C356BF47D3B}" srcOrd="1" destOrd="0" presId="urn:microsoft.com/office/officeart/2005/8/layout/orgChart1"/>
    <dgm:cxn modelId="{EF9B07C9-C67D-4AF3-80D3-C3749DE705DC}" srcId="{824BB8E0-2B70-4BC9-91D9-632C015CB4F7}" destId="{74983960-B6D5-4D85-A6A1-B7E5E2650CE5}" srcOrd="1" destOrd="0" parTransId="{6BD93DEB-C9AB-4561-AEDA-594FBC97811D}" sibTransId="{C22C21B9-BE2E-44C3-9555-DDDD76AE57AD}"/>
    <dgm:cxn modelId="{00EBAAC3-8486-4483-AE8A-0266F8B835A0}" type="presParOf" srcId="{B571EFBE-E508-4622-94A4-BD07433F2E9D}" destId="{09B653D1-EBB4-4830-A67A-EFF8C9002DA4}" srcOrd="0" destOrd="0" presId="urn:microsoft.com/office/officeart/2005/8/layout/orgChart1"/>
    <dgm:cxn modelId="{C8E5F611-8FAD-4BD7-B233-A5526FBAA3DB}" type="presParOf" srcId="{09B653D1-EBB4-4830-A67A-EFF8C9002DA4}" destId="{6A6A0569-6A55-495F-9B40-E26A35EDEBCF}" srcOrd="0" destOrd="0" presId="urn:microsoft.com/office/officeart/2005/8/layout/orgChart1"/>
    <dgm:cxn modelId="{BE4773F9-EDD9-4833-9494-40421D16AD01}" type="presParOf" srcId="{6A6A0569-6A55-495F-9B40-E26A35EDEBCF}" destId="{9F648ED2-3FA7-426E-A381-6C12ADC9504E}" srcOrd="0" destOrd="0" presId="urn:microsoft.com/office/officeart/2005/8/layout/orgChart1"/>
    <dgm:cxn modelId="{0E514E2E-B682-43E9-9A63-751F18DF4BD9}" type="presParOf" srcId="{6A6A0569-6A55-495F-9B40-E26A35EDEBCF}" destId="{854059B1-31FA-4AF7-8777-3FACDCBAADA5}" srcOrd="1" destOrd="0" presId="urn:microsoft.com/office/officeart/2005/8/layout/orgChart1"/>
    <dgm:cxn modelId="{7F7AA6BC-D829-4E74-94F5-4F14AC1C9E0D}" type="presParOf" srcId="{09B653D1-EBB4-4830-A67A-EFF8C9002DA4}" destId="{39FEC498-E119-4013-B5A8-BA451704B49F}" srcOrd="1" destOrd="0" presId="urn:microsoft.com/office/officeart/2005/8/layout/orgChart1"/>
    <dgm:cxn modelId="{8940F94A-CF15-42D4-BE34-16027CB8E130}" type="presParOf" srcId="{39FEC498-E119-4013-B5A8-BA451704B49F}" destId="{5730168A-BE72-46A8-9BE1-52C41AFAC25E}" srcOrd="0" destOrd="0" presId="urn:microsoft.com/office/officeart/2005/8/layout/orgChart1"/>
    <dgm:cxn modelId="{59E3633F-81DB-46B6-B0E0-DF5D06C96F05}" type="presParOf" srcId="{39FEC498-E119-4013-B5A8-BA451704B49F}" destId="{051B7BCC-92FA-428B-BADA-8A6F0E1B8C0D}" srcOrd="1" destOrd="0" presId="urn:microsoft.com/office/officeart/2005/8/layout/orgChart1"/>
    <dgm:cxn modelId="{42F4C8A0-0AD1-4049-8FA9-1E1281857992}" type="presParOf" srcId="{051B7BCC-92FA-428B-BADA-8A6F0E1B8C0D}" destId="{F2932683-66B8-4710-AF6E-9A8E2CB2B4CC}" srcOrd="0" destOrd="0" presId="urn:microsoft.com/office/officeart/2005/8/layout/orgChart1"/>
    <dgm:cxn modelId="{6DB74360-77F0-4421-A6A0-D7936EA13C74}" type="presParOf" srcId="{F2932683-66B8-4710-AF6E-9A8E2CB2B4CC}" destId="{8BC471C1-D5BF-4720-8930-01128A005D0D}" srcOrd="0" destOrd="0" presId="urn:microsoft.com/office/officeart/2005/8/layout/orgChart1"/>
    <dgm:cxn modelId="{0638837D-6F40-4D76-829F-5B35114E956F}" type="presParOf" srcId="{F2932683-66B8-4710-AF6E-9A8E2CB2B4CC}" destId="{9372AB4D-438B-4C11-B126-9C356BF47D3B}" srcOrd="1" destOrd="0" presId="urn:microsoft.com/office/officeart/2005/8/layout/orgChart1"/>
    <dgm:cxn modelId="{6ABC70B8-2F27-45F9-B26F-92AE6D0D1317}" type="presParOf" srcId="{051B7BCC-92FA-428B-BADA-8A6F0E1B8C0D}" destId="{88BD1251-456E-4ABE-9BA4-29FD1309A355}" srcOrd="1" destOrd="0" presId="urn:microsoft.com/office/officeart/2005/8/layout/orgChart1"/>
    <dgm:cxn modelId="{77B09647-53F5-41AA-817F-BD9150579881}" type="presParOf" srcId="{051B7BCC-92FA-428B-BADA-8A6F0E1B8C0D}" destId="{B77F1E1C-C155-45D6-87EB-7D8F4E2F3F9B}" srcOrd="2" destOrd="0" presId="urn:microsoft.com/office/officeart/2005/8/layout/orgChart1"/>
    <dgm:cxn modelId="{3CB28394-F402-4927-9344-61989DF82728}" type="presParOf" srcId="{39FEC498-E119-4013-B5A8-BA451704B49F}" destId="{D9C8D316-3F7E-4578-9D65-85171CD99546}" srcOrd="2" destOrd="0" presId="urn:microsoft.com/office/officeart/2005/8/layout/orgChart1"/>
    <dgm:cxn modelId="{25BAAAAF-F607-4872-91D1-AF857F39F115}" type="presParOf" srcId="{39FEC498-E119-4013-B5A8-BA451704B49F}" destId="{B4E23AF4-2BD6-40A6-AEAF-09845A387DDC}" srcOrd="3" destOrd="0" presId="urn:microsoft.com/office/officeart/2005/8/layout/orgChart1"/>
    <dgm:cxn modelId="{5F7ACD73-6F93-4579-9247-8EA450643196}" type="presParOf" srcId="{B4E23AF4-2BD6-40A6-AEAF-09845A387DDC}" destId="{6CBC84A4-B199-4AEC-A0E9-FEA647748776}" srcOrd="0" destOrd="0" presId="urn:microsoft.com/office/officeart/2005/8/layout/orgChart1"/>
    <dgm:cxn modelId="{54738B7E-F2D8-4F5B-BBF9-FB1F86644E2A}" type="presParOf" srcId="{6CBC84A4-B199-4AEC-A0E9-FEA647748776}" destId="{D4F46668-605D-4152-95A7-7FBF4E158E57}" srcOrd="0" destOrd="0" presId="urn:microsoft.com/office/officeart/2005/8/layout/orgChart1"/>
    <dgm:cxn modelId="{B6D4CE42-B63C-4BAC-B221-26EFAD9C13C9}" type="presParOf" srcId="{6CBC84A4-B199-4AEC-A0E9-FEA647748776}" destId="{63DC04D0-9A79-4F0D-BEEF-B137B81B264E}" srcOrd="1" destOrd="0" presId="urn:microsoft.com/office/officeart/2005/8/layout/orgChart1"/>
    <dgm:cxn modelId="{825E83EE-65D3-463A-AE11-FDE999C9079F}" type="presParOf" srcId="{B4E23AF4-2BD6-40A6-AEAF-09845A387DDC}" destId="{1C4238A6-BD52-42FB-83E5-227BEBCC12C1}" srcOrd="1" destOrd="0" presId="urn:microsoft.com/office/officeart/2005/8/layout/orgChart1"/>
    <dgm:cxn modelId="{FD88667C-3257-4D7C-8E41-BFCB2BDC5117}" type="presParOf" srcId="{B4E23AF4-2BD6-40A6-AEAF-09845A387DDC}" destId="{A0514338-FF17-41A6-A64E-7F0EB1DA9F8C}" srcOrd="2" destOrd="0" presId="urn:microsoft.com/office/officeart/2005/8/layout/orgChart1"/>
    <dgm:cxn modelId="{37305F8A-0CEE-45FD-81DC-59F5E0D3BD81}" type="presParOf" srcId="{39FEC498-E119-4013-B5A8-BA451704B49F}" destId="{B21BA474-99CA-4929-AD78-8A0D90483DD0}" srcOrd="4" destOrd="0" presId="urn:microsoft.com/office/officeart/2005/8/layout/orgChart1"/>
    <dgm:cxn modelId="{182F66BA-D457-46C8-80C9-5F20BF50F777}" type="presParOf" srcId="{39FEC498-E119-4013-B5A8-BA451704B49F}" destId="{396CCAC2-C737-486D-86AB-565DC98002F0}" srcOrd="5" destOrd="0" presId="urn:microsoft.com/office/officeart/2005/8/layout/orgChart1"/>
    <dgm:cxn modelId="{51BD6B1C-5279-4E30-A2D1-65BC8E6CCC9D}" type="presParOf" srcId="{396CCAC2-C737-486D-86AB-565DC98002F0}" destId="{79C396E9-04C6-49AD-8FFD-05EA3A146744}" srcOrd="0" destOrd="0" presId="urn:microsoft.com/office/officeart/2005/8/layout/orgChart1"/>
    <dgm:cxn modelId="{78FA680E-3E89-475E-834E-A2A8D393DCF9}" type="presParOf" srcId="{79C396E9-04C6-49AD-8FFD-05EA3A146744}" destId="{DC87D3C7-7730-4B44-91AF-F91ACED2E5F9}" srcOrd="0" destOrd="0" presId="urn:microsoft.com/office/officeart/2005/8/layout/orgChart1"/>
    <dgm:cxn modelId="{84A0E7E1-1487-410E-8772-5AE17A637287}" type="presParOf" srcId="{79C396E9-04C6-49AD-8FFD-05EA3A146744}" destId="{9422C532-8787-4923-BC47-D368C87B3E66}" srcOrd="1" destOrd="0" presId="urn:microsoft.com/office/officeart/2005/8/layout/orgChart1"/>
    <dgm:cxn modelId="{A2106E9D-E150-4EE5-B8FF-319F3F26553F}" type="presParOf" srcId="{396CCAC2-C737-486D-86AB-565DC98002F0}" destId="{C56E2F2A-F6A1-4012-BDAC-8628581F26F7}" srcOrd="1" destOrd="0" presId="urn:microsoft.com/office/officeart/2005/8/layout/orgChart1"/>
    <dgm:cxn modelId="{9385433E-8DD0-41B3-960A-0FECD34FF67D}" type="presParOf" srcId="{396CCAC2-C737-486D-86AB-565DC98002F0}" destId="{3A4C1AFA-8000-4BF8-AADE-BBAAFFEBD49F}" srcOrd="2" destOrd="0" presId="urn:microsoft.com/office/officeart/2005/8/layout/orgChart1"/>
    <dgm:cxn modelId="{B10AF646-229E-448C-8A3F-3C45DAE1269A}" type="presParOf" srcId="{09B653D1-EBB4-4830-A67A-EFF8C9002DA4}" destId="{40591C66-D94F-4D8E-B13F-6DB1D57D9214}" srcOrd="2" destOrd="0" presId="urn:microsoft.com/office/officeart/2005/8/layout/orgChart1"/>
  </dgm:cxnLst>
  <dgm:bg/>
  <dgm:whole/>
  <dgm:extLst>
    <a:ext uri="http://schemas.microsoft.com/office/drawing/2008/diagram">
      <dsp:dataModelExt xmlns=""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8E5C251-F351-4934-98D0-0F996F5F19D0}">
      <dsp:nvSpPr>
        <dsp:cNvPr id="0" name=""/>
        <dsp:cNvSpPr/>
      </dsp:nvSpPr>
      <dsp:spPr>
        <a:xfrm>
          <a:off x="3520082" y="1668264"/>
          <a:ext cx="1189434" cy="118943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3520082" y="1668264"/>
        <a:ext cx="1189434" cy="1189434"/>
      </dsp:txXfrm>
    </dsp:sp>
    <dsp:sp modelId="{13F81D68-D703-4286-BBE1-FA7EAFA9461D}">
      <dsp:nvSpPr>
        <dsp:cNvPr id="0" name=""/>
        <dsp:cNvSpPr/>
      </dsp:nvSpPr>
      <dsp:spPr>
        <a:xfrm rot="16200000">
          <a:off x="3988740" y="1235348"/>
          <a:ext cx="252118" cy="4044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16200000">
        <a:off x="3988740" y="1235348"/>
        <a:ext cx="252118" cy="404407"/>
      </dsp:txXfrm>
    </dsp:sp>
    <dsp:sp modelId="{35B5095C-EDD1-4513-A393-DC54171AE096}">
      <dsp:nvSpPr>
        <dsp:cNvPr id="0" name=""/>
        <dsp:cNvSpPr/>
      </dsp:nvSpPr>
      <dsp:spPr>
        <a:xfrm>
          <a:off x="3520082" y="3134"/>
          <a:ext cx="1189434" cy="118943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3520082" y="3134"/>
        <a:ext cx="1189434" cy="1189434"/>
      </dsp:txXfrm>
    </dsp:sp>
    <dsp:sp modelId="{B8D5550E-6955-4B0F-B723-1CDCDF8E3CCC}">
      <dsp:nvSpPr>
        <dsp:cNvPr id="0" name=""/>
        <dsp:cNvSpPr/>
      </dsp:nvSpPr>
      <dsp:spPr>
        <a:xfrm>
          <a:off x="4814170" y="2060777"/>
          <a:ext cx="252118" cy="4044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4814170" y="2060777"/>
        <a:ext cx="252118" cy="404407"/>
      </dsp:txXfrm>
    </dsp:sp>
    <dsp:sp modelId="{3DC391D9-139B-4413-A982-1BAAAE2E3B74}">
      <dsp:nvSpPr>
        <dsp:cNvPr id="0" name=""/>
        <dsp:cNvSpPr/>
      </dsp:nvSpPr>
      <dsp:spPr>
        <a:xfrm>
          <a:off x="5185212" y="1668264"/>
          <a:ext cx="1189434" cy="118943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5185212" y="1668264"/>
        <a:ext cx="1189434" cy="1189434"/>
      </dsp:txXfrm>
    </dsp:sp>
    <dsp:sp modelId="{EF5B360C-16F9-40DF-A21A-A66A4979B03E}">
      <dsp:nvSpPr>
        <dsp:cNvPr id="0" name=""/>
        <dsp:cNvSpPr/>
      </dsp:nvSpPr>
      <dsp:spPr>
        <a:xfrm rot="5400000">
          <a:off x="3988740" y="2886207"/>
          <a:ext cx="252118" cy="4044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5400000">
        <a:off x="3988740" y="2886207"/>
        <a:ext cx="252118" cy="404407"/>
      </dsp:txXfrm>
    </dsp:sp>
    <dsp:sp modelId="{D7118D62-6A48-4F6D-B069-1E686ED29C93}">
      <dsp:nvSpPr>
        <dsp:cNvPr id="0" name=""/>
        <dsp:cNvSpPr/>
      </dsp:nvSpPr>
      <dsp:spPr>
        <a:xfrm>
          <a:off x="3520082" y="3333394"/>
          <a:ext cx="1189434" cy="118943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3520082" y="3333394"/>
        <a:ext cx="1189434" cy="1189434"/>
      </dsp:txXfrm>
    </dsp:sp>
    <dsp:sp modelId="{6A33C9C8-9397-4834-A166-B519B32AFBFB}">
      <dsp:nvSpPr>
        <dsp:cNvPr id="0" name=""/>
        <dsp:cNvSpPr/>
      </dsp:nvSpPr>
      <dsp:spPr>
        <a:xfrm rot="10800000">
          <a:off x="3163311" y="2060777"/>
          <a:ext cx="252118" cy="4044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10800000">
        <a:off x="3163311" y="2060777"/>
        <a:ext cx="252118" cy="404407"/>
      </dsp:txXfrm>
    </dsp:sp>
    <dsp:sp modelId="{A6DEF397-7F4B-4DC6-8216-59B9204C0AC3}">
      <dsp:nvSpPr>
        <dsp:cNvPr id="0" name=""/>
        <dsp:cNvSpPr/>
      </dsp:nvSpPr>
      <dsp:spPr>
        <a:xfrm>
          <a:off x="1854952" y="1668264"/>
          <a:ext cx="1189434" cy="118943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1854952" y="1668264"/>
        <a:ext cx="1189434" cy="118943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59459D9-405A-4A3C-AE5E-EF522C89386F}">
      <dsp:nvSpPr>
        <dsp:cNvPr id="0" name=""/>
        <dsp:cNvSpPr/>
      </dsp:nvSpPr>
      <dsp:spPr>
        <a:xfrm>
          <a:off x="3310369" y="2165253"/>
          <a:ext cx="1127445" cy="112744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latin typeface="Times New Roman" pitchFamily="18" charset="0"/>
              <a:cs typeface="Times New Roman" pitchFamily="18" charset="0"/>
            </a:rPr>
            <a:t>ИКТ</a:t>
          </a:r>
          <a:endParaRPr lang="ru-RU" sz="27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310369" y="2165253"/>
        <a:ext cx="1127445" cy="1127445"/>
      </dsp:txXfrm>
    </dsp:sp>
    <dsp:sp modelId="{C94134EA-4C02-4695-A3F9-DCCD6AA6EC57}">
      <dsp:nvSpPr>
        <dsp:cNvPr id="0" name=""/>
        <dsp:cNvSpPr/>
      </dsp:nvSpPr>
      <dsp:spPr>
        <a:xfrm rot="16167874">
          <a:off x="3345034" y="1633432"/>
          <a:ext cx="1037882" cy="25855"/>
        </a:xfrm>
        <a:custGeom>
          <a:avLst/>
          <a:gdLst/>
          <a:ahLst/>
          <a:cxnLst/>
          <a:rect l="0" t="0" r="0" b="0"/>
          <a:pathLst>
            <a:path>
              <a:moveTo>
                <a:pt x="0" y="12927"/>
              </a:moveTo>
              <a:lnTo>
                <a:pt x="1037882" y="129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6167874">
        <a:off x="3838028" y="1620412"/>
        <a:ext cx="51894" cy="51894"/>
      </dsp:txXfrm>
    </dsp:sp>
    <dsp:sp modelId="{F74DB871-64ED-45FA-B81E-A6DA77CBB5DF}">
      <dsp:nvSpPr>
        <dsp:cNvPr id="0" name=""/>
        <dsp:cNvSpPr/>
      </dsp:nvSpPr>
      <dsp:spPr>
        <a:xfrm>
          <a:off x="2520280" y="0"/>
          <a:ext cx="2667153" cy="112744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компьютерное оборудование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520280" y="0"/>
        <a:ext cx="2667153" cy="1127445"/>
      </dsp:txXfrm>
    </dsp:sp>
    <dsp:sp modelId="{CDB1C8A1-B7EA-4011-9D0F-00565F7D9C4F}">
      <dsp:nvSpPr>
        <dsp:cNvPr id="0" name=""/>
        <dsp:cNvSpPr/>
      </dsp:nvSpPr>
      <dsp:spPr>
        <a:xfrm rot="19505604">
          <a:off x="4210463" y="1992926"/>
          <a:ext cx="1399892" cy="25855"/>
        </a:xfrm>
        <a:custGeom>
          <a:avLst/>
          <a:gdLst/>
          <a:ahLst/>
          <a:cxnLst/>
          <a:rect l="0" t="0" r="0" b="0"/>
          <a:pathLst>
            <a:path>
              <a:moveTo>
                <a:pt x="0" y="12927"/>
              </a:moveTo>
              <a:lnTo>
                <a:pt x="1399892" y="129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9505604">
        <a:off x="4875412" y="1970856"/>
        <a:ext cx="69994" cy="69994"/>
      </dsp:txXfrm>
    </dsp:sp>
    <dsp:sp modelId="{CA43C8EA-530C-4F9B-B1C4-B1AB88A60E1F}">
      <dsp:nvSpPr>
        <dsp:cNvPr id="0" name=""/>
        <dsp:cNvSpPr/>
      </dsp:nvSpPr>
      <dsp:spPr>
        <a:xfrm>
          <a:off x="4968556" y="576062"/>
          <a:ext cx="2366058" cy="112744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сотовая связь </a:t>
          </a:r>
          <a:endParaRPr lang="ru-RU" sz="2000" b="1" u="none" kern="1200" dirty="0">
            <a:latin typeface="Times New Roman" pitchFamily="18" charset="0"/>
            <a:cs typeface="Times New Roman" pitchFamily="18" charset="0"/>
          </a:endParaRPr>
        </a:p>
      </dsp:txBody>
      <dsp:txXfrm>
        <a:off x="4968556" y="576062"/>
        <a:ext cx="2366058" cy="1127445"/>
      </dsp:txXfrm>
    </dsp:sp>
    <dsp:sp modelId="{EB26E63E-997B-4DBF-8F53-AD401B0F2087}">
      <dsp:nvSpPr>
        <dsp:cNvPr id="0" name=""/>
        <dsp:cNvSpPr/>
      </dsp:nvSpPr>
      <dsp:spPr>
        <a:xfrm rot="21116940">
          <a:off x="4427916" y="2575376"/>
          <a:ext cx="881376" cy="25855"/>
        </a:xfrm>
        <a:custGeom>
          <a:avLst/>
          <a:gdLst/>
          <a:ahLst/>
          <a:cxnLst/>
          <a:rect l="0" t="0" r="0" b="0"/>
          <a:pathLst>
            <a:path>
              <a:moveTo>
                <a:pt x="0" y="12927"/>
              </a:moveTo>
              <a:lnTo>
                <a:pt x="881376" y="129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21116940">
        <a:off x="4846569" y="2566270"/>
        <a:ext cx="44068" cy="44068"/>
      </dsp:txXfrm>
    </dsp:sp>
    <dsp:sp modelId="{F4C2F638-5CB2-4F7A-BD28-5116B662837A}">
      <dsp:nvSpPr>
        <dsp:cNvPr id="0" name=""/>
        <dsp:cNvSpPr/>
      </dsp:nvSpPr>
      <dsp:spPr>
        <a:xfrm>
          <a:off x="5253863" y="1800201"/>
          <a:ext cx="2402080" cy="112744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аудио оборудование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253863" y="1800201"/>
        <a:ext cx="2402080" cy="1127445"/>
      </dsp:txXfrm>
    </dsp:sp>
    <dsp:sp modelId="{12C6DFE3-6AAC-48A3-A0E7-88BA271F22FE}">
      <dsp:nvSpPr>
        <dsp:cNvPr id="0" name=""/>
        <dsp:cNvSpPr/>
      </dsp:nvSpPr>
      <dsp:spPr>
        <a:xfrm rot="1234932">
          <a:off x="4372681" y="3074774"/>
          <a:ext cx="913372" cy="25855"/>
        </a:xfrm>
        <a:custGeom>
          <a:avLst/>
          <a:gdLst/>
          <a:ahLst/>
          <a:cxnLst/>
          <a:rect l="0" t="0" r="0" b="0"/>
          <a:pathLst>
            <a:path>
              <a:moveTo>
                <a:pt x="0" y="12927"/>
              </a:moveTo>
              <a:lnTo>
                <a:pt x="913372" y="129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234932">
        <a:off x="4806533" y="3064868"/>
        <a:ext cx="45668" cy="45668"/>
      </dsp:txXfrm>
    </dsp:sp>
    <dsp:sp modelId="{CAFA0E60-E3A9-4ECF-A0E5-CAFAD1BBEB2F}">
      <dsp:nvSpPr>
        <dsp:cNvPr id="0" name=""/>
        <dsp:cNvSpPr/>
      </dsp:nvSpPr>
      <dsp:spPr>
        <a:xfrm>
          <a:off x="5027698" y="3024336"/>
          <a:ext cx="2268207" cy="112744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мультимедиа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027698" y="3024336"/>
        <a:ext cx="2268207" cy="1127445"/>
      </dsp:txXfrm>
    </dsp:sp>
    <dsp:sp modelId="{12B13D4F-F201-4F35-BA82-1FDAC5AA980B}">
      <dsp:nvSpPr>
        <dsp:cNvPr id="0" name=""/>
        <dsp:cNvSpPr/>
      </dsp:nvSpPr>
      <dsp:spPr>
        <a:xfrm rot="3440076">
          <a:off x="3925579" y="3652936"/>
          <a:ext cx="1098370" cy="25855"/>
        </a:xfrm>
        <a:custGeom>
          <a:avLst/>
          <a:gdLst/>
          <a:ahLst/>
          <a:cxnLst/>
          <a:rect l="0" t="0" r="0" b="0"/>
          <a:pathLst>
            <a:path>
              <a:moveTo>
                <a:pt x="0" y="12927"/>
              </a:moveTo>
              <a:lnTo>
                <a:pt x="1098370" y="129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3440076">
        <a:off x="4447305" y="3638404"/>
        <a:ext cx="54918" cy="54918"/>
      </dsp:txXfrm>
    </dsp:sp>
    <dsp:sp modelId="{A65548F4-DCB8-4AFD-B750-158076D64358}">
      <dsp:nvSpPr>
        <dsp:cNvPr id="0" name=""/>
        <dsp:cNvSpPr/>
      </dsp:nvSpPr>
      <dsp:spPr>
        <a:xfrm>
          <a:off x="3911525" y="4104455"/>
          <a:ext cx="2411719" cy="112744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телевизор, видео, </a:t>
          </a:r>
          <a:r>
            <a:rPr lang="en-US" sz="2000" b="1" kern="1200" dirty="0" smtClean="0">
              <a:latin typeface="Times New Roman" pitchFamily="18" charset="0"/>
              <a:cs typeface="Times New Roman" pitchFamily="18" charset="0"/>
            </a:rPr>
            <a:t>DVD, CD</a:t>
          </a:r>
          <a:endParaRPr lang="en-US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911525" y="4104455"/>
        <a:ext cx="2411719" cy="1127445"/>
      </dsp:txXfrm>
    </dsp:sp>
    <dsp:sp modelId="{6F7D5CC6-1335-486E-B3BD-09715E59A976}">
      <dsp:nvSpPr>
        <dsp:cNvPr id="0" name=""/>
        <dsp:cNvSpPr/>
      </dsp:nvSpPr>
      <dsp:spPr>
        <a:xfrm rot="7388964">
          <a:off x="2706186" y="3653325"/>
          <a:ext cx="1111501" cy="25855"/>
        </a:xfrm>
        <a:custGeom>
          <a:avLst/>
          <a:gdLst/>
          <a:ahLst/>
          <a:cxnLst/>
          <a:rect l="0" t="0" r="0" b="0"/>
          <a:pathLst>
            <a:path>
              <a:moveTo>
                <a:pt x="0" y="12927"/>
              </a:moveTo>
              <a:lnTo>
                <a:pt x="1111501" y="129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7388964">
        <a:off x="3234150" y="3638465"/>
        <a:ext cx="55575" cy="55575"/>
      </dsp:txXfrm>
    </dsp:sp>
    <dsp:sp modelId="{935E3943-4DBF-4764-B37C-F591E7D746A8}">
      <dsp:nvSpPr>
        <dsp:cNvPr id="0" name=""/>
        <dsp:cNvSpPr/>
      </dsp:nvSpPr>
      <dsp:spPr>
        <a:xfrm>
          <a:off x="1463248" y="4104461"/>
          <a:ext cx="2288613" cy="112744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u="none" kern="1200" dirty="0" smtClean="0">
              <a:latin typeface="Times New Roman" pitchFamily="18" charset="0"/>
              <a:cs typeface="Times New Roman" pitchFamily="18" charset="0"/>
            </a:rPr>
            <a:t>электронная почта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1463248" y="4104461"/>
        <a:ext cx="2288613" cy="1127445"/>
      </dsp:txXfrm>
    </dsp:sp>
    <dsp:sp modelId="{D32311C9-2A88-491E-B270-6086652290EE}">
      <dsp:nvSpPr>
        <dsp:cNvPr id="0" name=""/>
        <dsp:cNvSpPr/>
      </dsp:nvSpPr>
      <dsp:spPr>
        <a:xfrm rot="9543852">
          <a:off x="2262319" y="3117992"/>
          <a:ext cx="1122313" cy="25855"/>
        </a:xfrm>
        <a:custGeom>
          <a:avLst/>
          <a:gdLst/>
          <a:ahLst/>
          <a:cxnLst/>
          <a:rect l="0" t="0" r="0" b="0"/>
          <a:pathLst>
            <a:path>
              <a:moveTo>
                <a:pt x="0" y="12927"/>
              </a:moveTo>
              <a:lnTo>
                <a:pt x="1122313" y="129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9543852">
        <a:off x="2795418" y="3102862"/>
        <a:ext cx="56115" cy="56115"/>
      </dsp:txXfrm>
    </dsp:sp>
    <dsp:sp modelId="{F5B34A71-8C8D-453D-A605-31966F303F02}">
      <dsp:nvSpPr>
        <dsp:cNvPr id="0" name=""/>
        <dsp:cNvSpPr/>
      </dsp:nvSpPr>
      <dsp:spPr>
        <a:xfrm>
          <a:off x="383135" y="3096344"/>
          <a:ext cx="2114468" cy="112744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интернет</a:t>
          </a:r>
          <a:r>
            <a:rPr lang="ru-RU" sz="1800" b="1" kern="1200" dirty="0" smtClean="0">
              <a:latin typeface="Arial" pitchFamily="34" charset="0"/>
              <a:cs typeface="Arial" pitchFamily="34" charset="0"/>
            </a:rPr>
            <a:t> </a:t>
          </a:r>
          <a:endParaRPr lang="ru-RU" sz="1800" b="1" kern="1200" dirty="0">
            <a:latin typeface="Arial" pitchFamily="34" charset="0"/>
            <a:cs typeface="Arial" pitchFamily="34" charset="0"/>
          </a:endParaRPr>
        </a:p>
      </dsp:txBody>
      <dsp:txXfrm>
        <a:off x="383135" y="3096344"/>
        <a:ext cx="2114468" cy="1127445"/>
      </dsp:txXfrm>
    </dsp:sp>
    <dsp:sp modelId="{7E21F32F-B4CA-4024-9B83-FA0A4C00F930}">
      <dsp:nvSpPr>
        <dsp:cNvPr id="0" name=""/>
        <dsp:cNvSpPr/>
      </dsp:nvSpPr>
      <dsp:spPr>
        <a:xfrm rot="11249861">
          <a:off x="2161146" y="2566874"/>
          <a:ext cx="1158997" cy="25855"/>
        </a:xfrm>
        <a:custGeom>
          <a:avLst/>
          <a:gdLst/>
          <a:ahLst/>
          <a:cxnLst/>
          <a:rect l="0" t="0" r="0" b="0"/>
          <a:pathLst>
            <a:path>
              <a:moveTo>
                <a:pt x="0" y="12927"/>
              </a:moveTo>
              <a:lnTo>
                <a:pt x="1158997" y="129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1249861">
        <a:off x="2711670" y="2550827"/>
        <a:ext cx="57949" cy="57949"/>
      </dsp:txXfrm>
    </dsp:sp>
    <dsp:sp modelId="{2BC8F6B5-CB42-426E-97DA-C33731DEC1C9}">
      <dsp:nvSpPr>
        <dsp:cNvPr id="0" name=""/>
        <dsp:cNvSpPr/>
      </dsp:nvSpPr>
      <dsp:spPr>
        <a:xfrm>
          <a:off x="0" y="1800197"/>
          <a:ext cx="2200706" cy="112744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программное обеспечение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1800197"/>
        <a:ext cx="2200706" cy="1127445"/>
      </dsp:txXfrm>
    </dsp:sp>
    <dsp:sp modelId="{912B4896-0209-44E7-B471-130D3BE42429}">
      <dsp:nvSpPr>
        <dsp:cNvPr id="0" name=""/>
        <dsp:cNvSpPr/>
      </dsp:nvSpPr>
      <dsp:spPr>
        <a:xfrm rot="12862092">
          <a:off x="2129276" y="2002138"/>
          <a:ext cx="1401868" cy="25855"/>
        </a:xfrm>
        <a:custGeom>
          <a:avLst/>
          <a:gdLst/>
          <a:ahLst/>
          <a:cxnLst/>
          <a:rect l="0" t="0" r="0" b="0"/>
          <a:pathLst>
            <a:path>
              <a:moveTo>
                <a:pt x="0" y="12927"/>
              </a:moveTo>
              <a:lnTo>
                <a:pt x="1401868" y="129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2862092">
        <a:off x="2795163" y="1980019"/>
        <a:ext cx="70093" cy="70093"/>
      </dsp:txXfrm>
    </dsp:sp>
    <dsp:sp modelId="{7DB88626-2F47-4CB0-BA3C-36623EC8BADC}">
      <dsp:nvSpPr>
        <dsp:cNvPr id="0" name=""/>
        <dsp:cNvSpPr/>
      </dsp:nvSpPr>
      <dsp:spPr>
        <a:xfrm>
          <a:off x="216025" y="576064"/>
          <a:ext cx="2668698" cy="112744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интерактивная доска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6025" y="576064"/>
        <a:ext cx="2668698" cy="112744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FF29F55-D4D4-42EA-9CE4-A6456634E4EE}">
      <dsp:nvSpPr>
        <dsp:cNvPr id="0" name=""/>
        <dsp:cNvSpPr/>
      </dsp:nvSpPr>
      <dsp:spPr>
        <a:xfrm>
          <a:off x="3867444" y="1179330"/>
          <a:ext cx="247355" cy="1083651"/>
        </a:xfrm>
        <a:custGeom>
          <a:avLst/>
          <a:gdLst/>
          <a:ahLst/>
          <a:cxnLst/>
          <a:rect l="0" t="0" r="0" b="0"/>
          <a:pathLst>
            <a:path>
              <a:moveTo>
                <a:pt x="247355" y="0"/>
              </a:moveTo>
              <a:lnTo>
                <a:pt x="247355" y="1083651"/>
              </a:lnTo>
              <a:lnTo>
                <a:pt x="0" y="108365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6B32A9-447D-4F3F-A69A-C779A2B68693}">
      <dsp:nvSpPr>
        <dsp:cNvPr id="0" name=""/>
        <dsp:cNvSpPr/>
      </dsp:nvSpPr>
      <dsp:spPr>
        <a:xfrm>
          <a:off x="4114800" y="1179330"/>
          <a:ext cx="2850473" cy="21673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19946"/>
              </a:lnTo>
              <a:lnTo>
                <a:pt x="2850473" y="1919946"/>
              </a:lnTo>
              <a:lnTo>
                <a:pt x="2850473" y="21673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251699-D050-404D-9005-7788C22C2B43}">
      <dsp:nvSpPr>
        <dsp:cNvPr id="0" name=""/>
        <dsp:cNvSpPr/>
      </dsp:nvSpPr>
      <dsp:spPr>
        <a:xfrm>
          <a:off x="4069080" y="1179330"/>
          <a:ext cx="91440" cy="216730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673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AADBDB-52FF-4FD0-A505-35AEC96037AE}">
      <dsp:nvSpPr>
        <dsp:cNvPr id="0" name=""/>
        <dsp:cNvSpPr/>
      </dsp:nvSpPr>
      <dsp:spPr>
        <a:xfrm>
          <a:off x="1264326" y="1179330"/>
          <a:ext cx="2850473" cy="2167302"/>
        </a:xfrm>
        <a:custGeom>
          <a:avLst/>
          <a:gdLst/>
          <a:ahLst/>
          <a:cxnLst/>
          <a:rect l="0" t="0" r="0" b="0"/>
          <a:pathLst>
            <a:path>
              <a:moveTo>
                <a:pt x="2850473" y="0"/>
              </a:moveTo>
              <a:lnTo>
                <a:pt x="2850473" y="1919946"/>
              </a:lnTo>
              <a:lnTo>
                <a:pt x="0" y="1919946"/>
              </a:lnTo>
              <a:lnTo>
                <a:pt x="0" y="21673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8BEAA0-7ADB-424D-B62C-F9BAB2E9B115}">
      <dsp:nvSpPr>
        <dsp:cNvPr id="0" name=""/>
        <dsp:cNvSpPr/>
      </dsp:nvSpPr>
      <dsp:spPr>
        <a:xfrm>
          <a:off x="2936918" y="1448"/>
          <a:ext cx="2355763" cy="11778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400" kern="1200"/>
        </a:p>
      </dsp:txBody>
      <dsp:txXfrm>
        <a:off x="2936918" y="1448"/>
        <a:ext cx="2355763" cy="1177881"/>
      </dsp:txXfrm>
    </dsp:sp>
    <dsp:sp modelId="{867DD7CB-38D7-4BE3-B5A5-51EE537A3769}">
      <dsp:nvSpPr>
        <dsp:cNvPr id="0" name=""/>
        <dsp:cNvSpPr/>
      </dsp:nvSpPr>
      <dsp:spPr>
        <a:xfrm>
          <a:off x="86444" y="3346632"/>
          <a:ext cx="2355763" cy="11778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400" kern="1200"/>
        </a:p>
      </dsp:txBody>
      <dsp:txXfrm>
        <a:off x="86444" y="3346632"/>
        <a:ext cx="2355763" cy="1177881"/>
      </dsp:txXfrm>
    </dsp:sp>
    <dsp:sp modelId="{A8226010-4E3B-49F6-AFBC-1439E64FB36A}">
      <dsp:nvSpPr>
        <dsp:cNvPr id="0" name=""/>
        <dsp:cNvSpPr/>
      </dsp:nvSpPr>
      <dsp:spPr>
        <a:xfrm>
          <a:off x="2936918" y="3346632"/>
          <a:ext cx="2355763" cy="11778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400" kern="1200"/>
        </a:p>
      </dsp:txBody>
      <dsp:txXfrm>
        <a:off x="2936918" y="3346632"/>
        <a:ext cx="2355763" cy="1177881"/>
      </dsp:txXfrm>
    </dsp:sp>
    <dsp:sp modelId="{B3A95DD2-07F2-4A8F-8908-B7125C9B9A18}">
      <dsp:nvSpPr>
        <dsp:cNvPr id="0" name=""/>
        <dsp:cNvSpPr/>
      </dsp:nvSpPr>
      <dsp:spPr>
        <a:xfrm>
          <a:off x="5787391" y="3346632"/>
          <a:ext cx="2355763" cy="11778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400" kern="1200"/>
        </a:p>
      </dsp:txBody>
      <dsp:txXfrm>
        <a:off x="5787391" y="3346632"/>
        <a:ext cx="2355763" cy="1177881"/>
      </dsp:txXfrm>
    </dsp:sp>
    <dsp:sp modelId="{AE067DBB-26AC-4868-8B7F-29A0573A40E5}">
      <dsp:nvSpPr>
        <dsp:cNvPr id="0" name=""/>
        <dsp:cNvSpPr/>
      </dsp:nvSpPr>
      <dsp:spPr>
        <a:xfrm>
          <a:off x="1511681" y="1674040"/>
          <a:ext cx="2355763" cy="11778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400" kern="1200"/>
        </a:p>
      </dsp:txBody>
      <dsp:txXfrm>
        <a:off x="1511681" y="1674040"/>
        <a:ext cx="2355763" cy="117788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21BA474-99CA-4929-AD78-8A0D90483DD0}">
      <dsp:nvSpPr>
        <dsp:cNvPr id="0" name=""/>
        <dsp:cNvSpPr/>
      </dsp:nvSpPr>
      <dsp:spPr>
        <a:xfrm>
          <a:off x="4212468" y="1231550"/>
          <a:ext cx="2980351" cy="10213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2676"/>
              </a:lnTo>
              <a:lnTo>
                <a:pt x="2980351" y="762676"/>
              </a:lnTo>
              <a:lnTo>
                <a:pt x="2980351" y="102130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C8D316-3F7E-4578-9D65-85171CD99546}">
      <dsp:nvSpPr>
        <dsp:cNvPr id="0" name=""/>
        <dsp:cNvSpPr/>
      </dsp:nvSpPr>
      <dsp:spPr>
        <a:xfrm>
          <a:off x="4166748" y="1231550"/>
          <a:ext cx="91440" cy="102130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2130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30168A-BE72-46A8-9BE1-52C41AFAC25E}">
      <dsp:nvSpPr>
        <dsp:cNvPr id="0" name=""/>
        <dsp:cNvSpPr/>
      </dsp:nvSpPr>
      <dsp:spPr>
        <a:xfrm>
          <a:off x="1232116" y="1231550"/>
          <a:ext cx="2980351" cy="1021302"/>
        </a:xfrm>
        <a:custGeom>
          <a:avLst/>
          <a:gdLst/>
          <a:ahLst/>
          <a:cxnLst/>
          <a:rect l="0" t="0" r="0" b="0"/>
          <a:pathLst>
            <a:path>
              <a:moveTo>
                <a:pt x="2980351" y="0"/>
              </a:moveTo>
              <a:lnTo>
                <a:pt x="2980351" y="762676"/>
              </a:lnTo>
              <a:lnTo>
                <a:pt x="0" y="762676"/>
              </a:lnTo>
              <a:lnTo>
                <a:pt x="0" y="102130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648ED2-3FA7-426E-A381-6C12ADC9504E}">
      <dsp:nvSpPr>
        <dsp:cNvPr id="0" name=""/>
        <dsp:cNvSpPr/>
      </dsp:nvSpPr>
      <dsp:spPr>
        <a:xfrm>
          <a:off x="2448272" y="0"/>
          <a:ext cx="3528391" cy="123155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cap="none" spc="0" dirty="0" smtClean="0">
              <a:ln w="12700"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Формы работы с родителями с помощью ИКТ</a:t>
          </a:r>
          <a:endParaRPr lang="ru-RU" sz="2800" b="1" kern="1200" cap="none" spc="0" dirty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448272" y="0"/>
        <a:ext cx="3528391" cy="1231550"/>
      </dsp:txXfrm>
    </dsp:sp>
    <dsp:sp modelId="{8BC471C1-D5BF-4720-8930-01128A005D0D}">
      <dsp:nvSpPr>
        <dsp:cNvPr id="0" name=""/>
        <dsp:cNvSpPr/>
      </dsp:nvSpPr>
      <dsp:spPr>
        <a:xfrm>
          <a:off x="565" y="2252852"/>
          <a:ext cx="2463100" cy="271570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cap="none" spc="0" dirty="0" smtClean="0">
              <a:ln w="12700"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Презентации, игры на родительских собраниях, консультациях, совместных детско-родительских мероприятиях</a:t>
          </a:r>
          <a:endParaRPr lang="ru-RU" sz="2200" b="1" kern="1200" cap="none" spc="0" dirty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565" y="2252852"/>
        <a:ext cx="2463100" cy="2715704"/>
      </dsp:txXfrm>
    </dsp:sp>
    <dsp:sp modelId="{D4F46668-605D-4152-95A7-7FBF4E158E57}">
      <dsp:nvSpPr>
        <dsp:cNvPr id="0" name=""/>
        <dsp:cNvSpPr/>
      </dsp:nvSpPr>
      <dsp:spPr>
        <a:xfrm>
          <a:off x="2980917" y="2252852"/>
          <a:ext cx="2463100" cy="271569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cap="none" spc="0" dirty="0" smtClean="0">
              <a:ln w="12700"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Социальная сеть, группа в </a:t>
          </a:r>
          <a:r>
            <a:rPr lang="ru-RU" sz="2200" b="1" kern="1200" cap="none" spc="0" dirty="0" err="1" smtClean="0">
              <a:ln w="12700"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соц</a:t>
          </a:r>
          <a:r>
            <a:rPr lang="ru-RU" sz="2200" b="1" kern="1200" cap="none" spc="0" dirty="0" smtClean="0">
              <a:ln w="12700"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сетях, сотовая и стационарная телефонная  связь</a:t>
          </a:r>
          <a:endParaRPr lang="ru-RU" sz="2200" b="1" kern="1200" cap="none" spc="0" dirty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980917" y="2252852"/>
        <a:ext cx="2463100" cy="2715691"/>
      </dsp:txXfrm>
    </dsp:sp>
    <dsp:sp modelId="{DC87D3C7-7730-4B44-91AF-F91ACED2E5F9}">
      <dsp:nvSpPr>
        <dsp:cNvPr id="0" name=""/>
        <dsp:cNvSpPr/>
      </dsp:nvSpPr>
      <dsp:spPr>
        <a:xfrm>
          <a:off x="5961269" y="2252852"/>
          <a:ext cx="2463100" cy="271569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cap="none" spc="0" dirty="0" smtClean="0">
              <a:ln w="12700"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Наглядная агитация</a:t>
          </a:r>
          <a:endParaRPr lang="ru-RU" sz="2200" b="1" kern="1200" cap="none" spc="0" dirty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5961269" y="2252852"/>
        <a:ext cx="2463100" cy="27156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2848E-811A-439D-9835-BD10EBC8F86A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A729E-A1E3-4B3C-B0C0-F217BFDBB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2848E-811A-439D-9835-BD10EBC8F86A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A729E-A1E3-4B3C-B0C0-F217BFDBB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2848E-811A-439D-9835-BD10EBC8F86A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A729E-A1E3-4B3C-B0C0-F217BFDBB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2848E-811A-439D-9835-BD10EBC8F86A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A729E-A1E3-4B3C-B0C0-F217BFDBB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2848E-811A-439D-9835-BD10EBC8F86A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A729E-A1E3-4B3C-B0C0-F217BFDBB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2848E-811A-439D-9835-BD10EBC8F86A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A729E-A1E3-4B3C-B0C0-F217BFDBB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2848E-811A-439D-9835-BD10EBC8F86A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A729E-A1E3-4B3C-B0C0-F217BFDBB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2848E-811A-439D-9835-BD10EBC8F86A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A729E-A1E3-4B3C-B0C0-F217BFDBB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2848E-811A-439D-9835-BD10EBC8F86A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A729E-A1E3-4B3C-B0C0-F217BFDBB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2848E-811A-439D-9835-BD10EBC8F86A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A729E-A1E3-4B3C-B0C0-F217BFDBB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2848E-811A-439D-9835-BD10EBC8F86A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A729E-A1E3-4B3C-B0C0-F217BFDBB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2848E-811A-439D-9835-BD10EBC8F86A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A729E-A1E3-4B3C-B0C0-F217BFDBB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microsoft.com/office/2007/relationships/diagramDrawing" Target="../diagrams/drawing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microsoft.com/office/2007/relationships/diagramDrawing" Target="../diagrams/drawing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microsoft.com/office/2007/relationships/diagramDrawing" Target="../diagrams/drawing3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microsoft.com/office/2007/relationships/diagramDrawing" Target="../diagrams/drawing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&#1055;&#1086;&#1079;&#1085;&#1072;&#1081;%20&#1089;&#1077;&#1073;&#1103;.pptx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4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&#1055;&#1086;&#1079;&#1085;&#1072;&#1081;%20&#1089;&#1077;&#1073;&#1103;.pptx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9" y="0"/>
            <a:ext cx="910828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84784"/>
            <a:ext cx="7772400" cy="2952327"/>
          </a:xfrm>
        </p:spPr>
        <p:txBody>
          <a:bodyPr>
            <a:noAutofit/>
          </a:bodyPr>
          <a:lstStyle/>
          <a:p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ИКТ</a:t>
            </a:r>
            <a:b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воспитательно-образовательном процессе в ДОУ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5013176"/>
            <a:ext cx="4248472" cy="1054968"/>
          </a:xfrm>
        </p:spPr>
        <p:txBody>
          <a:bodyPr>
            <a:noAutofit/>
          </a:bodyPr>
          <a:lstStyle/>
          <a:p>
            <a:pPr algn="r"/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Воспитатель:Губайдуллина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З.Ф.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548680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443594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униципальное Бюджетное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ошкольное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бразовательное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чреждение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«детский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сад №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 «Мишутка»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79912" y="6237312"/>
            <a:ext cx="1416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2022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08281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11560" y="692696"/>
            <a:ext cx="5616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131840" y="2420888"/>
            <a:ext cx="3024336" cy="1440160"/>
          </a:xfrm>
          <a:prstGeom prst="ellipse">
            <a:avLst/>
          </a:prstGeom>
          <a:solidFill>
            <a:srgbClr val="FFCC66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Преимущества при обучении детей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403648" y="620688"/>
            <a:ext cx="2520280" cy="1296144"/>
          </a:xfrm>
          <a:prstGeom prst="ellipse">
            <a:avLst/>
          </a:prstGeom>
          <a:solidFill>
            <a:srgbClr val="FFCC66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хороший стимул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588224" y="2420888"/>
            <a:ext cx="2232248" cy="1296144"/>
          </a:xfrm>
          <a:prstGeom prst="ellipse">
            <a:avLst/>
          </a:prstGeom>
          <a:solidFill>
            <a:srgbClr val="FFCC66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интерес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23528" y="2348880"/>
            <a:ext cx="2232248" cy="1296144"/>
          </a:xfrm>
          <a:prstGeom prst="ellipse">
            <a:avLst/>
          </a:prstGeom>
          <a:solidFill>
            <a:srgbClr val="FFCC66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доступно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347864" y="5085184"/>
            <a:ext cx="2520280" cy="1296144"/>
          </a:xfrm>
          <a:prstGeom prst="ellipse">
            <a:avLst/>
          </a:prstGeom>
          <a:solidFill>
            <a:srgbClr val="FFCC66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привлекает внимание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5148064" y="4149080"/>
            <a:ext cx="3744416" cy="1296144"/>
          </a:xfrm>
          <a:prstGeom prst="ellipse">
            <a:avLst/>
          </a:prstGeom>
          <a:solidFill>
            <a:srgbClr val="FFCC66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индивидуализация обучения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860032" y="548680"/>
            <a:ext cx="2880320" cy="1296144"/>
          </a:xfrm>
          <a:prstGeom prst="ellipse">
            <a:avLst/>
          </a:prstGeom>
          <a:solidFill>
            <a:srgbClr val="FFCC66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«терпимость» компьютера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395536" y="4221088"/>
            <a:ext cx="3456384" cy="1296144"/>
          </a:xfrm>
          <a:prstGeom prst="ellipse">
            <a:avLst/>
          </a:prstGeom>
          <a:solidFill>
            <a:srgbClr val="FFCC66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обзор жизненных ситуаций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flipV="1">
            <a:off x="5004048" y="1844824"/>
            <a:ext cx="288032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 flipV="1">
            <a:off x="3491880" y="1844824"/>
            <a:ext cx="360040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 flipV="1">
            <a:off x="2555776" y="3068960"/>
            <a:ext cx="504056" cy="720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6228184" y="3068960"/>
            <a:ext cx="288032" cy="720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3347864" y="3789040"/>
            <a:ext cx="504056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4644008" y="3933056"/>
            <a:ext cx="72008" cy="10801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5652120" y="3717032"/>
            <a:ext cx="432048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692696"/>
            <a:ext cx="5616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9" y="0"/>
            <a:ext cx="9108281" cy="6858000"/>
          </a:xfrm>
          <a:prstGeom prst="rect">
            <a:avLst/>
          </a:prstGeom>
          <a:noFill/>
        </p:spPr>
      </p:pic>
      <p:sp>
        <p:nvSpPr>
          <p:cNvPr id="6" name="Горизонтальный свиток 5"/>
          <p:cNvSpPr/>
          <p:nvPr/>
        </p:nvSpPr>
        <p:spPr>
          <a:xfrm>
            <a:off x="899592" y="620688"/>
            <a:ext cx="6840760" cy="1033272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Преимущества для педагогов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1916832"/>
            <a:ext cx="806489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Blip>
                <a:blip r:embed="rId3"/>
              </a:buBlip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Помощь в методической работе</a:t>
            </a:r>
          </a:p>
          <a:p>
            <a:pPr>
              <a:buBlip>
                <a:blip r:embed="rId3"/>
              </a:buBlip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Трансляция опыта работы</a:t>
            </a:r>
          </a:p>
          <a:p>
            <a:pPr>
              <a:buBlip>
                <a:blip r:embed="rId3"/>
              </a:buBlip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Видео-мастер-классы,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Blip>
                <a:blip r:embed="rId3"/>
              </a:buBlip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Оформление документации в электронном виде</a:t>
            </a:r>
          </a:p>
          <a:p>
            <a:pPr>
              <a:buBlip>
                <a:blip r:embed="rId3"/>
              </a:buBlip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Наглядно-дидактический материал</a:t>
            </a:r>
          </a:p>
          <a:p>
            <a:pPr>
              <a:buBlip>
                <a:blip r:embed="rId3"/>
              </a:buBlip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Самообразование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5719" y="0"/>
            <a:ext cx="9108281" cy="6858000"/>
          </a:xfrm>
          <a:prstGeom prst="rect">
            <a:avLst/>
          </a:prstGeom>
          <a:noFill/>
        </p:spPr>
      </p:pic>
      <p:graphicFrame>
        <p:nvGraphicFramePr>
          <p:cNvPr id="8" name="Схема 7"/>
          <p:cNvGraphicFramePr/>
          <p:nvPr/>
        </p:nvGraphicFramePr>
        <p:xfrm>
          <a:off x="683568" y="1124744"/>
          <a:ext cx="7848872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23528" y="548680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Программно - технические средства ИКТ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9" y="0"/>
            <a:ext cx="9108281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11560" y="1400581"/>
            <a:ext cx="8064896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Области применения ИКТ в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ДОУ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Введение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документации.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Методическая работа, самообразование.</a:t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образовательный процесс.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4.  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 с родителями.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859" y="0"/>
            <a:ext cx="9108281" cy="6858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827584" y="692696"/>
            <a:ext cx="48826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Ведение документации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Новый точечный 1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95536" y="1340768"/>
            <a:ext cx="4864540" cy="2736304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 descr="Новый точечный 3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187624" y="2060848"/>
            <a:ext cx="5436096" cy="3057804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 descr="Новый точечный 2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2411760" y="2852936"/>
            <a:ext cx="5508104" cy="3098309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 descr="Новый точечный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3707904" y="3501008"/>
            <a:ext cx="5004048" cy="2814777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9" y="0"/>
            <a:ext cx="910828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Методическая работа, самообразование</a:t>
            </a:r>
            <a:r>
              <a:rPr lang="ru-RU" sz="3200" b="1" dirty="0" smtClean="0">
                <a:solidFill>
                  <a:srgbClr val="C00000"/>
                </a:solidFill>
              </a:rPr>
              <a:t>.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6" name="Содержимое 5" descr="Новый точечный рисунок 1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611560" y="1412776"/>
            <a:ext cx="5563457" cy="3129445"/>
          </a:xfrm>
        </p:spPr>
      </p:pic>
      <p:sp>
        <p:nvSpPr>
          <p:cNvPr id="8" name="Прямоугольник 7"/>
          <p:cNvSpPr/>
          <p:nvPr/>
        </p:nvSpPr>
        <p:spPr>
          <a:xfrm>
            <a:off x="611560" y="692696"/>
            <a:ext cx="5616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Новый точечный рисунок 2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115616" y="1844824"/>
            <a:ext cx="5868144" cy="3300831"/>
          </a:xfrm>
          <a:prstGeom prst="rect">
            <a:avLst/>
          </a:prstGeom>
        </p:spPr>
      </p:pic>
      <p:pic>
        <p:nvPicPr>
          <p:cNvPr id="9" name="Рисунок 8" descr="Новый точечный рисунок 3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1691680" y="2204864"/>
            <a:ext cx="5724128" cy="3219822"/>
          </a:xfrm>
          <a:prstGeom prst="rect">
            <a:avLst/>
          </a:prstGeom>
        </p:spPr>
      </p:pic>
      <p:pic>
        <p:nvPicPr>
          <p:cNvPr id="10" name="Рисунок 9" descr="Новый точечный рисунок 5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2123728" y="2564904"/>
            <a:ext cx="6084168" cy="3422345"/>
          </a:xfrm>
          <a:prstGeom prst="rect">
            <a:avLst/>
          </a:prstGeom>
        </p:spPr>
      </p:pic>
      <p:pic>
        <p:nvPicPr>
          <p:cNvPr id="11" name="Рисунок 10" descr="Новый точечный рисунок 7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2627784" y="2996952"/>
            <a:ext cx="5868144" cy="3300831"/>
          </a:xfrm>
          <a:prstGeom prst="rect">
            <a:avLst/>
          </a:prstGeom>
        </p:spPr>
      </p:pic>
      <p:pic>
        <p:nvPicPr>
          <p:cNvPr id="12" name="Рисунок 11" descr="Новый точечный рисунок.jp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3203848" y="3356992"/>
            <a:ext cx="5652120" cy="3179318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859" y="0"/>
            <a:ext cx="9108281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55576" y="1196752"/>
            <a:ext cx="79208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Непосредственно образовательная деятельность в детском саду должна быть эмоциональной, яркой, с привлечением большого количества иллюстративного материала. </a:t>
            </a:r>
          </a:p>
        </p:txBody>
      </p:sp>
      <p:pic>
        <p:nvPicPr>
          <p:cNvPr id="29697" name="Picture 1" descr="C:\Users\PC\Desktop\икт\P107042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20072" y="3861048"/>
            <a:ext cx="3456384" cy="2592288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5" descr="P1070425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259632" y="3861048"/>
            <a:ext cx="3456384" cy="2591787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467544" y="548680"/>
            <a:ext cx="82655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Воспитательно-образовательный процесс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00"/>
                                        <p:tgtEl>
                                          <p:spTgt spid="29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859" y="0"/>
            <a:ext cx="9108281" cy="6858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611560" y="620688"/>
            <a:ext cx="811254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Просмотр презентаций, мультфильмов,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фильмов, игр, прослушивание аудиозаписей 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_1469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67544" y="1772816"/>
            <a:ext cx="3840427" cy="2880320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 descr="IMG_1931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2267744" y="3717032"/>
            <a:ext cx="3744416" cy="2808312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 descr="CAM03170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572000" y="1772816"/>
            <a:ext cx="4224469" cy="3168352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859" y="0"/>
            <a:ext cx="9108281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83568" y="764704"/>
            <a:ext cx="79208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56032" algn="ctr"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сравнению с традиционными формами обучения презентации и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мультимедии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позволяют расширить возможность, подготовиться к деятельности интересней.  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s://pp.userapi.com/c840136/v840136026/7ad6/lHgG5UjVfbI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31640" y="3645024"/>
            <a:ext cx="3456385" cy="2592288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8673" name="Picture 1" descr="C:\Users\PC\Desktop\икт\IMG_146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148064" y="3573016"/>
            <a:ext cx="3528392" cy="2646294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28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859" y="0"/>
            <a:ext cx="9108281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11560" y="548680"/>
            <a:ext cx="7848872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ИКТ может использоваться в разных областях непосредственно-образовательной деятельности. Одной из них является формирование математических представлений.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 descr="IMG_1469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1560" y="3573016"/>
            <a:ext cx="3744416" cy="2809262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3" descr="IMG_1048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4008" y="2852936"/>
            <a:ext cx="4031014" cy="3024336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9" y="0"/>
            <a:ext cx="9108281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11560" y="692696"/>
            <a:ext cx="5616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620688"/>
            <a:ext cx="67017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Требования к педагогам по ФГОС: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467544" y="1268760"/>
            <a:ext cx="8136904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 </a:t>
            </a:r>
            <a:r>
              <a:rPr kumimoji="0" lang="ru-RU" sz="280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Владеть </a:t>
            </a:r>
            <a:r>
              <a:rPr kumimoji="0" lang="ru-RU" sz="280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ИКТ-компетенциями</a:t>
            </a:r>
            <a:r>
              <a:rPr kumimoji="0" lang="ru-RU" sz="280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необходимыми и достаточными для планирования, реализации и оценки образовательной работы с детьми раннего и дошкольного возраста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Выстраивать партнерское взаимодействие с родителями (законными представителями) детей раннего и дошкольного возраста для решения образовательных задач, использовать методы и средства для их психолого-педагогического просвещения.</a:t>
            </a:r>
            <a:endParaRPr kumimoji="0" lang="ru-RU" sz="280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107" name="Picture 3" descr="http://xn--3-7sba2bbahnl1a2f.xn--p1ai/images/dokuments/fgos_8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436096" y="5301208"/>
            <a:ext cx="3435823" cy="114573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7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7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859" y="0"/>
            <a:ext cx="9108281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9552" y="620688"/>
            <a:ext cx="80648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Целью данной копилки является развитие познавательных способностей детей дошкольного возраста с использованием современных информационных технологий –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мультимедийных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презентаций.</a:t>
            </a:r>
          </a:p>
        </p:txBody>
      </p:sp>
      <p:pic>
        <p:nvPicPr>
          <p:cNvPr id="22530" name="Picture 2" descr="http://s_1_sosh.kar.edu54.ru/images/p68_3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9552" y="3212976"/>
            <a:ext cx="2973223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3" descr="i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267744" y="4581128"/>
            <a:ext cx="2664296" cy="1998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532" name="Picture 4" descr="http://images.myshared.ru/4/41725/slide_8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995936" y="3212976"/>
            <a:ext cx="2928325" cy="21962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534" name="Picture 6" descr="https://s3-eu-west-1.amazonaws.com/ke-static/oleshek-man/events/31b0e4a867f393d9e83cd9e0920100ff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724128" y="4149080"/>
            <a:ext cx="3072340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859" y="0"/>
            <a:ext cx="9108281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1520" y="332656"/>
            <a:ext cx="84969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С помощью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мультимедийных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презентаций мы разучиваем с детьми комплексы зрительных гимнастик, упражнений для снятия зрительного утомления. Детям они очень нравятся. 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1" name="Picture 1" descr="H:\DCIM\128___11\IMG_194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87624" y="3356992"/>
            <a:ext cx="3995936" cy="2996952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5602" name="Picture 2" descr="H:\DCIM\128___11\IMG_195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436096" y="2429508"/>
            <a:ext cx="3456384" cy="2592288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08281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548680"/>
            <a:ext cx="842493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56032" algn="ctr"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Благодаря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мультимедийному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способу подачи:</a:t>
            </a:r>
            <a:endParaRPr lang="ru-RU" sz="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 algn="ctr" fontAlgn="auto">
              <a:spcAft>
                <a:spcPts val="0"/>
              </a:spcAft>
              <a:buClr>
                <a:schemeClr val="accent3"/>
              </a:buClr>
              <a:defRPr/>
            </a:pP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-дети легче усвоили понятие - форма; </a:t>
            </a:r>
          </a:p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-глубже постигли понятия числа и множества;</a:t>
            </a:r>
          </a:p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легко усвоили состав числа;</a:t>
            </a:r>
          </a:p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-быстрее стали ориентироваться на плоскости и в пространстве;</a:t>
            </a:r>
          </a:p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-стали более внимательными и сообразительными; </a:t>
            </a:r>
          </a:p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-активно пополнился словарный запас;</a:t>
            </a:r>
          </a:p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-дети стали более целеустремлённые и сосредоточенные.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859" y="0"/>
            <a:ext cx="9108281" cy="6858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67544" y="548680"/>
            <a:ext cx="65966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Оформление группы, наглядности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IMG_1926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5400000">
            <a:off x="-27511" y="1763815"/>
            <a:ext cx="3960440" cy="2970330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 descr="IMG_1923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427984" y="1412776"/>
            <a:ext cx="3672408" cy="2754306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 descr="IMG_1924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 rot="5400000">
            <a:off x="5716690" y="3364430"/>
            <a:ext cx="3515883" cy="2636912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 descr="IMG_1929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1763688" y="3789040"/>
            <a:ext cx="3563888" cy="2672916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859" y="0"/>
            <a:ext cx="9108281" cy="6858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95536" y="1412776"/>
            <a:ext cx="8589274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ru-RU" sz="3600" dirty="0" smtClean="0">
                <a:solidFill>
                  <a:srgbClr val="002060"/>
                </a:solidFill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совсем недавно компьютер </a:t>
            </a:r>
          </a:p>
          <a:p>
            <a:pPr algn="ctr"/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использовали только для поиска </a:t>
            </a:r>
          </a:p>
          <a:p>
            <a:pPr algn="ctr"/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демонстрации иллюстраций к 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занятиям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 сейчас ИКТ становится </a:t>
            </a:r>
          </a:p>
          <a:p>
            <a:pPr algn="ctr"/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неотъемлемой частью работы </a:t>
            </a:r>
          </a:p>
          <a:p>
            <a:pPr algn="ctr"/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родителями.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0"/>
            <a:ext cx="9108281" cy="6858000"/>
          </a:xfrm>
          <a:prstGeom prst="rect">
            <a:avLst/>
          </a:prstGeom>
          <a:noFill/>
        </p:spPr>
      </p:pic>
      <p:graphicFrame>
        <p:nvGraphicFramePr>
          <p:cNvPr id="7" name="Схема 6"/>
          <p:cNvGraphicFramePr/>
          <p:nvPr/>
        </p:nvGraphicFramePr>
        <p:xfrm>
          <a:off x="395536" y="692696"/>
          <a:ext cx="8424936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08281" cy="6858000"/>
          </a:xfrm>
          <a:prstGeom prst="rect">
            <a:avLst/>
          </a:prstGeom>
          <a:noFill/>
        </p:spPr>
      </p:pic>
      <p:pic>
        <p:nvPicPr>
          <p:cNvPr id="7" name="Содержимое 6" descr="IMG_1916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467544" y="3356992"/>
            <a:ext cx="3168352" cy="2376264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323528" y="620688"/>
            <a:ext cx="8496944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4"/>
              </a:buBlip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0133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0133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Подбор иллюстративного материала для оформления родительских уголков, информационного материала для оформления стендов, папок-передвижек,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стендовой информации, буклетов, «шпаргалок», памяток, фотогазет для ознакомления родителей насыщенной и интересной садовской жизнью детей.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332656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формы использования ИКТ в работе с родителями:</a:t>
            </a:r>
          </a:p>
        </p:txBody>
      </p:sp>
      <p:pic>
        <p:nvPicPr>
          <p:cNvPr id="8" name="Рисунок 7" descr="IMG_1918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2771800" y="4293096"/>
            <a:ext cx="3131840" cy="2348880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 descr="IMG_1920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rot="5400000">
            <a:off x="4743019" y="3329989"/>
            <a:ext cx="2664297" cy="1998223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Рисунок 9" descr="IMG_1919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 rot="5400000">
            <a:off x="6453209" y="3996063"/>
            <a:ext cx="2808312" cy="2106234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1\Documents\Презентации\фоны к презентациям\fon 14\33-14.jpg">
            <a:hlinkClick r:id="rId2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08281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7544" y="476672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формы использования ИКТ в работе с родителями:</a:t>
            </a:r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467544" y="1484784"/>
            <a:ext cx="806489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4"/>
              </a:buBlip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0133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0133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презентаций в программе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0133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Рower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0133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0133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Рoint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0133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повышения педагогической компетенции у родителей в процессе проведения родительских собраний, консультаций, совместных детско-родительских мероприятиях.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3" descr="IMG_0875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843808" y="3933056"/>
            <a:ext cx="3553444" cy="2664296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ocuments\Презентации\фоны к презентациям\fon 14\33-14.jpg">
            <a:hlinkClick r:id="rId2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08281" cy="6858000"/>
          </a:xfrm>
          <a:prstGeom prst="rect">
            <a:avLst/>
          </a:prstGeom>
          <a:noFill/>
        </p:spPr>
      </p:pic>
      <p:pic>
        <p:nvPicPr>
          <p:cNvPr id="8" name="Содержимое 7" descr="BPTtssywWPM.jpg"/>
          <p:cNvPicPr>
            <a:picLocks noGrp="1" noChangeAspect="1"/>
          </p:cNvPicPr>
          <p:nvPr>
            <p:ph idx="1"/>
          </p:nvPr>
        </p:nvPicPr>
        <p:blipFill>
          <a:blip r:embed="rId4" cstate="email"/>
          <a:stretch>
            <a:fillRect/>
          </a:stretch>
        </p:blipFill>
        <p:spPr>
          <a:xfrm>
            <a:off x="611560" y="2132856"/>
            <a:ext cx="3583732" cy="3096344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 descr="C:\Users\1\Documents\ФОТО\ДС мои занятия\С родителями\DSC00545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572000" y="2132856"/>
            <a:ext cx="4203687" cy="3168352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TextBox 6"/>
          <p:cNvSpPr txBox="1"/>
          <p:nvPr/>
        </p:nvSpPr>
        <p:spPr>
          <a:xfrm>
            <a:off x="683568" y="836712"/>
            <a:ext cx="7848872" cy="720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СРАВНИТЕ КАЧЕСТВО И ЭСТЕТИЧНОСТЬ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ПРЕДЛАГАЕМОГО МАТЕРИАЛА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859" y="0"/>
            <a:ext cx="9108281" cy="6858000"/>
          </a:xfrm>
          <a:prstGeom prst="rect">
            <a:avLst/>
          </a:prstGeom>
          <a:noFill/>
        </p:spPr>
      </p:pic>
      <p:pic>
        <p:nvPicPr>
          <p:cNvPr id="6" name="Содержимое 5" descr="Новый точечный рисунок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2195736" y="4149080"/>
            <a:ext cx="4315318" cy="2427366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539552" y="476672"/>
            <a:ext cx="806489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ctr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Современные родители мало стали обращать внимание на информационные папки-передвижки в группах, редко замечают объявления, пока воспитатель не обратит их внимание. Несмотря на свою занятость, проверить электронную почту, зайти на сайт всегда найдется время. </a:t>
            </a:r>
            <a:endParaRPr kumimoji="0" lang="ru-RU" sz="3200" b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9" y="0"/>
            <a:ext cx="9108281" cy="6858000"/>
          </a:xfrm>
          <a:prstGeom prst="rect">
            <a:avLst/>
          </a:prstGeom>
          <a:noFill/>
        </p:spPr>
      </p:pic>
      <p:pic>
        <p:nvPicPr>
          <p:cNvPr id="46086" name="Picture 6" descr="http://kokoshkino.org/files/kokosh/news/2017.07.11/orp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99792" y="3356992"/>
            <a:ext cx="3671259" cy="2160240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611560" y="692696"/>
            <a:ext cx="5616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611560" y="692696"/>
            <a:ext cx="777686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 всех семьях, предприятиях, учебных учреждениях, используют информационно-компьютерные технологии. ИКТ стало частью культуры и необходимой нормой в повседневной жизни людей.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6082" name="Picture 2" descr="https://ya-lady.com/wp-content/uploads/2015/10/shutter_65941000_Monkey-Business-Images_young-family_laptop1.gi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5536" y="4581128"/>
            <a:ext cx="3317774" cy="1944216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6084" name="Picture 4" descr="http://itd1.mycdn.me/image?id=837963904327&amp;t=20&amp;plc=WEB&amp;tkn=*WgnoSkdVHfNcVGHxiqg-ax7bIVY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868144" y="4437112"/>
            <a:ext cx="3027292" cy="2016224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0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0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859" y="0"/>
            <a:ext cx="9108281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39552" y="476672"/>
            <a:ext cx="79928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Здесь можно делиться фотографиями друг с другом.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3" descr="Новый точечный рисунок 2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548922" y="1600201"/>
            <a:ext cx="5175206" cy="2911054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Рисунок 9" descr="Новый точечный рисунок 6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203848" y="3352490"/>
            <a:ext cx="5732129" cy="3224323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859" y="0"/>
            <a:ext cx="9108281" cy="6858000"/>
          </a:xfrm>
          <a:prstGeom prst="rect">
            <a:avLst/>
          </a:prstGeom>
          <a:noFill/>
        </p:spPr>
      </p:pic>
      <p:pic>
        <p:nvPicPr>
          <p:cNvPr id="7" name="Содержимое 6" descr="Новый точечный рисунок 8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467544" y="1268760"/>
            <a:ext cx="5043399" cy="2836912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TextBox 5"/>
          <p:cNvSpPr txBox="1"/>
          <p:nvPr/>
        </p:nvSpPr>
        <p:spPr>
          <a:xfrm>
            <a:off x="179512" y="332656"/>
            <a:ext cx="8064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Выставлять объявления, поздравления, благодарности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6" descr="Новый точечный рисунок 5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187624" y="1772816"/>
            <a:ext cx="5427441" cy="3052936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 descr="Новый 4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1979712" y="2348880"/>
            <a:ext cx="5612116" cy="3156815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Содержимое 6" descr="Новый точечный рисунок 4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2699792" y="2996952"/>
            <a:ext cx="5939498" cy="3340968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859" y="0"/>
            <a:ext cx="9108281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3528" y="476672"/>
            <a:ext cx="842115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Так же родители могут задать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конфедициально</a:t>
            </a:r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любой интересующий вопрос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Новый 5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548922" y="1600200"/>
            <a:ext cx="8046156" cy="4525963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859" y="0"/>
            <a:ext cx="9108281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39552" y="548680"/>
            <a:ext cx="8136904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Также для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родителей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была подобрана КАРТОТЕКА КОМПЬЮТЕРНЫХ ИГР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  <p:pic>
        <p:nvPicPr>
          <p:cNvPr id="5" name="Picture 16" descr="&amp;Vcy;&amp;iecy;&amp;scy;&amp;iocy;&amp;lcy;&amp;ycy;&amp;iecy; &amp;ucy;&amp;rcy;&amp;ocy;&amp;kcy;&amp;icy;. &amp;Mcy;&amp;acy;&amp;tcy;&amp;iecy;&amp;mcy;&amp;acy;&amp;tcy;&amp;icy;&amp;kcy;&amp;acy;. 5-8 &amp;lcy;&amp;iecy;&amp;tcy;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9552" y="1844824"/>
            <a:ext cx="2333714" cy="2232248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6" descr="http://www.nd.ru/images/packages/1024764/1024764_box_35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259632" y="2420888"/>
            <a:ext cx="2629283" cy="2553072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5" descr="&amp;Kcy;&amp;rcy;&amp;acy;&amp;scy;&amp;ncy;&amp;acy;&amp;yacy; &amp;SHcy;&amp;acy;&amp;pcy;&amp;ocy;&amp;chcy;&amp;kcy;&amp;acy;. &amp;Mcy;&amp;acy;&amp;tcy;&amp;iecy;&amp;mcy;&amp;acy;&amp;tcy;&amp;icy;&amp;kcy;&amp;acy; &amp;dcy;&amp;lcy;&amp;yacy; &amp;dcy;&amp;ocy;&amp;shcy;&amp;kcy;&amp;ocy;&amp;lcy;&amp;softcy;&amp;ncy;&amp;icy;&amp;kcy;&amp;ocy;&amp;vcy;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835696" y="3068960"/>
            <a:ext cx="2405915" cy="2304256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5" descr="&amp;Bcy;&amp;acy;&amp;bcy;&amp;acy;-&amp;YAcy;&amp;gcy;&amp;acy; &amp;ucy;&amp;chcy;&amp;icy;&amp;tcy;&amp;scy;&amp;yacy; &amp;scy;&amp;chcy;&amp;icy;&amp;tcy;&amp;acy;&amp;tcy;&amp;softcy; (2007) &amp;Rcy;&amp;Scy; [RUS / 5-7 &amp;lcy;&amp;iecy;&amp;tcy;] &amp;tcy;&amp;ocy;&amp;rcy;&amp;rcy;&amp;iecy;&amp;ncy;&amp;tcy; &amp;scy;&amp;kcy;&amp;acy;&amp;chcy;&amp;acy;&amp;tcy;&amp;softcy;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915816" y="3717032"/>
            <a:ext cx="2592288" cy="2765787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5" descr="1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652120" y="1700808"/>
            <a:ext cx="2934723" cy="3484984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5" descr="&amp;Scy;&amp;kcy;&amp;ocy;&amp;rcy;&amp;ocy; &amp;vcy; &amp;shcy;&amp;kcy;&amp;ocy;&amp;lcy;&amp;ucy;. &amp;Vcy;&amp;iecy;&amp;scy;&amp;iecy;&amp;lcy;&amp;acy;&amp;yacy; &amp;mcy;&amp;acy;&amp;tcy;&amp;iecy;&amp;mcy;&amp;acy;&amp;tcy;&amp;icy;&amp;kcy;&amp;acy; (Jewel)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355976" y="3140968"/>
            <a:ext cx="2819400" cy="2819400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859" y="0"/>
            <a:ext cx="9108281" cy="6858000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899592" y="910463"/>
            <a:ext cx="745232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Вывод: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32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Внедряя в практику разнообразные формы коммуникативно-информационных технологий  можно существенно повысить мотивацию обучения детей, а также степень участия родителей в образовательно-воспитательном процессе.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859" y="0"/>
            <a:ext cx="9108281" cy="6858000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899592" y="2708920"/>
            <a:ext cx="745232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kumimoji="0" lang="ru-RU" sz="4000" b="1" i="1" u="sng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9" y="0"/>
            <a:ext cx="9108281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11560" y="692696"/>
            <a:ext cx="5616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9552" y="620688"/>
            <a:ext cx="820891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Использование информационно-коммуникационных технологий (ИКТ) в детском саду – актуальная проблема современного дошкольного воспитания.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057" name="Picture 1" descr="C:\Users\PC\Desktop\икт\P108023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55576" y="2852936"/>
            <a:ext cx="3840427" cy="2880320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5058" name="Picture 2" descr="H:\DCIM\128___11\IMG_194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60032" y="3356992"/>
            <a:ext cx="3888432" cy="2916324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45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2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9" y="0"/>
            <a:ext cx="9108281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11560" y="692696"/>
            <a:ext cx="5616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99592" y="620688"/>
            <a:ext cx="74168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ИКТ являются неотъемлемой частью процесса обучения дошкольников. Это не только доступно и привычно для детей нового поколения, но и удобно для современного педагога.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1" descr="C:\Users\PC\Desktop\икт\IMG_167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71600" y="3212976"/>
            <a:ext cx="3391925" cy="2543944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6" name="Picture 2" descr="G:\Новая папка\икт\CAM0274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4008" y="3356992"/>
            <a:ext cx="3936437" cy="2952328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9" y="0"/>
            <a:ext cx="9108281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11560" y="692696"/>
            <a:ext cx="5616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03648" y="764704"/>
            <a:ext cx="6624638" cy="1368425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Информационно-коммуникативные технологии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4149080"/>
            <a:ext cx="3527425" cy="1439863"/>
          </a:xfrm>
          <a:prstGeom prst="rect">
            <a:avLst/>
          </a:prstGeom>
          <a:solidFill>
            <a:srgbClr val="00B0F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Информационная технология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220072" y="4149080"/>
            <a:ext cx="3529013" cy="1439863"/>
          </a:xfrm>
          <a:prstGeom prst="rect">
            <a:avLst/>
          </a:prstGeom>
          <a:solidFill>
            <a:srgbClr val="00B0F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Коммуникативная технология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2987824" y="2204864"/>
            <a:ext cx="1008112" cy="1800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004048" y="2204864"/>
            <a:ext cx="1008112" cy="18722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9" y="0"/>
            <a:ext cx="9108281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11560" y="692696"/>
            <a:ext cx="5616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764704"/>
            <a:ext cx="79928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Информационная технология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– комплекс методов, способов и средств, обеспечивающих хранение, обработку, передачу и отображение информации и ориентированных на повышение эффективности и производительности труда. 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6" name="Picture 2" descr="http://hddfhm.com/images/computer-research-clipart-1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92080" y="3856662"/>
            <a:ext cx="2624537" cy="266450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9" y="0"/>
            <a:ext cx="9108281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11560" y="692696"/>
            <a:ext cx="5616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836712"/>
            <a:ext cx="79208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Коммуникационные технологии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определяют методы, способы и средства взаимодействия человека с внешней средой 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2" name="Picture 2" descr="https://previews.123rf.com/images/lenm/lenm1207/lenm120700074/14493512-Illustration-Featuring-an-Elderly-Woman-Using-a-Computer-Stock-Photo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43808" y="3140968"/>
            <a:ext cx="3350034" cy="345638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9" y="0"/>
            <a:ext cx="9108281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11560" y="692696"/>
            <a:ext cx="5616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548680"/>
            <a:ext cx="77048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 algn="ctr"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Информационно-коммуникационная технология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определению И.Д. Фрумина, – это технология подготовки и передачи информации обучаемому с помощью компьютера. </a:t>
            </a:r>
          </a:p>
        </p:txBody>
      </p:sp>
      <p:pic>
        <p:nvPicPr>
          <p:cNvPr id="39938" name="Picture 2" descr="http://walljozz.com/images/girl-on-computer-cliparts-1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436096" y="3649140"/>
            <a:ext cx="3240360" cy="2555256"/>
          </a:xfrm>
          <a:prstGeom prst="rect">
            <a:avLst/>
          </a:prstGeom>
          <a:noFill/>
        </p:spPr>
      </p:pic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683568" y="3212976"/>
            <a:ext cx="504056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использовании ИКТ в работе не важен стаж работы педагогов и образование, а важно желание и стремление освоения  ИКТ.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8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1412</TotalTime>
  <Words>658</Words>
  <Application>Microsoft Office PowerPoint</Application>
  <PresentationFormat>Экран (4:3)</PresentationFormat>
  <Paragraphs>98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Использование ИКТ  в воспитательно-образовательном процессе в ДОУ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Методическая работа, самообразование.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ИКТ  в работе с родителями</dc:title>
  <dc:creator>1</dc:creator>
  <cp:lastModifiedBy>Samsung</cp:lastModifiedBy>
  <cp:revision>144</cp:revision>
  <dcterms:created xsi:type="dcterms:W3CDTF">2013-11-24T13:10:26Z</dcterms:created>
  <dcterms:modified xsi:type="dcterms:W3CDTF">2025-01-13T15:58:36Z</dcterms:modified>
</cp:coreProperties>
</file>