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8" r:id="rId4"/>
    <p:sldId id="288" r:id="rId5"/>
    <p:sldId id="289" r:id="rId6"/>
    <p:sldId id="292" r:id="rId7"/>
    <p:sldId id="286" r:id="rId8"/>
    <p:sldId id="290" r:id="rId9"/>
    <p:sldId id="287" r:id="rId10"/>
    <p:sldId id="291" r:id="rId11"/>
    <p:sldId id="293" r:id="rId12"/>
    <p:sldId id="294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95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52" autoAdjust="0"/>
  </p:normalViewPr>
  <p:slideViewPr>
    <p:cSldViewPr>
      <p:cViewPr varScale="1">
        <p:scale>
          <a:sx n="68" d="100"/>
          <a:sy n="68" d="100"/>
        </p:scale>
        <p:origin x="153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2583168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«Музейная педагогика в ДОУ»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4485" y="4046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4465" y="401555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ДЕТСКИЙ САД №18 «МИШУТКА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4214818"/>
            <a:ext cx="538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 eaLnBrk="1" hangingPunct="1">
              <a:buFont typeface="Arial" charset="0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Автор:  Губайдуллина Зарима Фатхлисламовна, воспитатель высшей квалификационной категории</a:t>
            </a:r>
          </a:p>
          <a:p>
            <a:pPr marL="0" indent="0" algn="r" eaLnBrk="1" hangingPunct="1">
              <a:buFont typeface="Arial" charset="0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 Сургут  - 2021</a:t>
            </a:r>
          </a:p>
        </p:txBody>
      </p:sp>
      <p:pic>
        <p:nvPicPr>
          <p:cNvPr id="6" name="Рисунок 5" descr="IMG_5344.JPG"/>
          <p:cNvPicPr>
            <a:picLocks noChangeAspect="1"/>
          </p:cNvPicPr>
          <p:nvPr/>
        </p:nvPicPr>
        <p:blipFill>
          <a:blip r:embed="rId2" cstate="print"/>
          <a:srcRect l="10909" t="16818" r="20356"/>
          <a:stretch>
            <a:fillRect/>
          </a:stretch>
        </p:blipFill>
        <p:spPr>
          <a:xfrm>
            <a:off x="214282" y="1214422"/>
            <a:ext cx="1714512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IMG_5346.JPG"/>
          <p:cNvPicPr>
            <a:picLocks noChangeAspect="1"/>
          </p:cNvPicPr>
          <p:nvPr/>
        </p:nvPicPr>
        <p:blipFill>
          <a:blip r:embed="rId3" cstate="print"/>
          <a:srcRect l="5455" r="10909"/>
          <a:stretch>
            <a:fillRect/>
          </a:stretch>
        </p:blipFill>
        <p:spPr>
          <a:xfrm>
            <a:off x="7143768" y="1142984"/>
            <a:ext cx="1643074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IMG_5383.JPG"/>
          <p:cNvPicPr>
            <a:picLocks noChangeAspect="1"/>
          </p:cNvPicPr>
          <p:nvPr/>
        </p:nvPicPr>
        <p:blipFill>
          <a:blip r:embed="rId4" cstate="print"/>
          <a:srcRect l="7843" t="13160" r="9804"/>
          <a:stretch>
            <a:fillRect/>
          </a:stretch>
        </p:blipFill>
        <p:spPr>
          <a:xfrm>
            <a:off x="214282" y="5022944"/>
            <a:ext cx="1785950" cy="14955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IMG_5358.JPG"/>
          <p:cNvPicPr>
            <a:picLocks noChangeAspect="1"/>
          </p:cNvPicPr>
          <p:nvPr/>
        </p:nvPicPr>
        <p:blipFill>
          <a:blip r:embed="rId5" cstate="print"/>
          <a:srcRect l="4478" t="13932" r="5960"/>
          <a:stretch>
            <a:fillRect/>
          </a:stretch>
        </p:blipFill>
        <p:spPr>
          <a:xfrm>
            <a:off x="7143769" y="4953138"/>
            <a:ext cx="1785949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633CE7-3FCF-48AC-848D-347D8645C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30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15E6F-C139-4804-8370-6FA17BC0F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54D2EA-B670-452B-9D84-863AE2818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741368"/>
          </a:xfrm>
        </p:spPr>
      </p:pic>
    </p:spTree>
    <p:extLst>
      <p:ext uri="{BB962C8B-B14F-4D97-AF65-F5344CB8AC3E}">
        <p14:creationId xmlns:p14="http://schemas.microsoft.com/office/powerpoint/2010/main" val="290990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15E6F-C139-4804-8370-6FA17BC0F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64B5D0-B643-44D6-A867-EC70A9372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39044" y="1539044"/>
            <a:ext cx="6857998" cy="377991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70A51B-2E56-4891-BD05-94A0627D8E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67" y="27886"/>
            <a:ext cx="5472608" cy="683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2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97" y="714356"/>
            <a:ext cx="90484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  <a:p>
            <a:pPr algn="ctr"/>
            <a:endParaRPr lang="ru-RU" sz="1600" dirty="0"/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85728"/>
            <a:ext cx="764386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Результативность реализации технологии музейной педагогики в условиях ДОУ: </a:t>
            </a:r>
            <a:br>
              <a:rPr lang="ru-RU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ребенка появляется шанс стать интеллигентным человеком, с детства приобщенным к культуре и к одному из ее замечательных проявлений - музею.</a:t>
            </a: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ети, полюбив и освоив музейное пространство, станут в старшем возрасте наиболее благодарными и восприимчивыми посетителями музейных выставок и культурных событий, приобретут познавательный интерес к «настоящему» музею.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формируется ценностное отношение к истории, появляется интерес к музеям и выставкам, развивается эмоциональный отклик. «Ребенок должен покидать музей с ощущением уверенности подъема «еще на одну ступеньку».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310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Правила музейной педагогики: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14348" y="1142984"/>
            <a:ext cx="7972452" cy="4983179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первое. К посещению музея необходимо серьёзно, целенаправленно готовиться, а потом закрепить полученные знания и впечатления. Ребёнок не подготовлен к восприятию сложного символического языка музея. Задача педагога состоит в том, чтобы помочь маленькому человечку в этой непростой и очень важной познавательной деятельности.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второе. Необходимо четко осознавать конечную задачу своей деятельности – формирование творческой личности, способной заинтересованно воспринимать культурное наследие и сознавать свою ответственность не только за его сохранение, но и за приумножение и передачу этого наследия другим поколениям.</a:t>
            </a: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Организация мини –музея в детском саду: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этап. Постановка целей и задач перед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родителями воспитанников детского сада. Этот этап включает в себя проведение таких мероприятий, как: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консультации, индивидуальная работа.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этап. Выбор помещения.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учитывать количество посетителей и экспонатов.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этап. Сбор экспонатов и регистрация их в каталоге.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этап. Оформление мини-музея,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требует соблюдения ряда условий: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оформление комнаты (уголка) с учётом эстетических норм;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детской мебели для проведения игр, занятий;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правил безопасности, гигиенических норм.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этап. Разработка тематики и содержания экскурсий и занятий для ознакомления детей с экспонатами.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этап. Разработка перспективно-тематического плана работы,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предусматривались не только занятии с детьми, но и мероприятия для родителей, а также конкурсы и выставки. Также материалы для проведения анкетирования, диагностики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этап. Выбор экскурсоводов.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Ими могут быть педагоги, старшие дошкольники или родители.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этап. Открытие мини - музея с приглашением детей и их родителей.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492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Особенности месторасположения мини -музеев: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мудрость: «Кто хочет – ищет возможности.</a:t>
            </a: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669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Оформление мини - музеев: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ru-RU" dirty="0"/>
              <a:t>Размещение материала на настенных полочках;</a:t>
            </a:r>
          </a:p>
          <a:p>
            <a:pPr lvl="0"/>
            <a:r>
              <a:rPr lang="ru-RU" dirty="0"/>
              <a:t>Использование ширм;</a:t>
            </a:r>
          </a:p>
          <a:p>
            <a:pPr lvl="0"/>
            <a:r>
              <a:rPr lang="ru-RU" dirty="0"/>
              <a:t>Использование стендов;</a:t>
            </a:r>
          </a:p>
          <a:p>
            <a:pPr lvl="0"/>
            <a:r>
              <a:rPr lang="ru-RU" dirty="0"/>
              <a:t>Использование мобиле;</a:t>
            </a:r>
          </a:p>
          <a:p>
            <a:pPr lvl="0"/>
            <a:r>
              <a:rPr lang="ru-RU" dirty="0"/>
              <a:t>Размещение мелкого материала на сухих или искусственных ветках деревьев.</a:t>
            </a:r>
          </a:p>
          <a:p>
            <a:pPr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19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Экскурсионная работа в мини - музее: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творческих способностей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о содержании музейной культуры;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начальных навыков восприятия музейного языка;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творческого общения и сотрудничества.</a:t>
            </a:r>
          </a:p>
          <a:p>
            <a:pPr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633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C7C48-CB7F-41DE-AB61-0D92A6A9B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описания экспонатов в каталоге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D78394-D1E1-4D7E-9566-20FCA2764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(фотография) экспоната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(Указываются научные, бытовые, народные названия. Можно подчеркнуть, почему именно так называется.)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собран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(Указывается место сбора, его особенности: например, Урал — горы; страна (если это не Россия); среда: водная (растет в воде), наземно-воздушная (летает), наземная, почвенная.)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собран: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(Фамилия, имя, отчество «дарителя». Можно выделить семейные экспонаты, указав не только фамилию семьи, но и имена взрослых и детей.)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информация об экспонате: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(Где встречается, почему имеет такое название, особенности: например, листья, цветки, плоды у растений; цвет, форма у камней; как используется человеком; проблемы охраны; связи с другими компонентами природы — например, кто питается этим растением, животным, из каких растений сделано гнездо.)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использовать в работе с детьми: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изучении каких блоков программы используется экспонат; на что обратить внимание при работе с детьми; какие виды деятельности можно использовать (экспериментирование, рисование, моделирование).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литература: 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(Перечисляется литература для педагогов; литература для детей, в которой описывается этот объект, энциклопедии, справочники, в которых есть иллюстрации с его изображением и с изображением мест его обитания.)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067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0768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Музейная педагогика является инновационной технологией в сфере личностного воспитания детей, создающая условия погружения личности в специально организованную предметно-пространственную среду.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педагогика в последние десятилетия приобретает большую популярность в системе дошкольного образования и воспитания — создаются музейные программы, выходят книги, разрабатываются методические рекомендации (это работы М. Ю. Коваль, О. 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Дыбиной</a:t>
            </a:r>
            <a:r>
              <a:rPr lang="ru-RU" dirty="0"/>
              <a:t>).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57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A4267-2BD3-4B9D-85CE-E6CBB4DF8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06589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 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приобщение к музеям подрастающего поколения, творческое развитие личности.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*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ребёнка видеть историко-культурный контекст окружающих вещей, т.е. оценивать его с точки зрения развития истории и культуры;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формировать понимание взаимосвязи исторических эпох и своей причастности к иному времени, другой культуре посредством общения с памятниками истории и культуры;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формировать способность к воссозданию образа соответствующей эпохи на основе общения с культурным наследием, т.е. к художественному восприятию действительности;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развивать способность к эстетическому созерцанию и сопереживанию;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вызывать уважение к другим культурам;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способность и потребность самостоятельно осваивать окружающий мир путём изучения культурного наследия разных эпох и народов.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65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386D56-BC70-41A9-BBE4-23726D01A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2615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01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528A0-8BDB-4A91-83A7-C5B709A1C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0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213B8-AA05-4F9E-A84F-57D809FC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B0E4DF-0F85-47E1-B087-77EDAC992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3681025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FD4410-D0CB-4B6F-B262-FF1FCF51F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7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224CA4-4498-4929-9329-F3E30A460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4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1322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2860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4485AE-58E2-46F3-BC48-8CB03E9A7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03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939</Words>
  <Application>Microsoft Office PowerPoint</Application>
  <PresentationFormat>Экран (4:3)</PresentationFormat>
  <Paragraphs>107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Verdana</vt:lpstr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музейной педагогики:  </vt:lpstr>
      <vt:lpstr>Организация мини –музея в детском саду:  </vt:lpstr>
      <vt:lpstr>Особенности месторасположения мини -музеев:  </vt:lpstr>
      <vt:lpstr>Оформление мини - музеев:  </vt:lpstr>
      <vt:lpstr>Экскурсионная работа в мини - музее:   </vt:lpstr>
      <vt:lpstr>Схема описания экспонатов в каталоге. </vt:lpstr>
      <vt:lpstr>Спасибо за внимание!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Samsung</cp:lastModifiedBy>
  <cp:revision>175</cp:revision>
  <dcterms:created xsi:type="dcterms:W3CDTF">2010-05-23T14:28:12Z</dcterms:created>
  <dcterms:modified xsi:type="dcterms:W3CDTF">2021-04-13T16:35:41Z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