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69" r:id="rId2"/>
    <p:sldId id="256" r:id="rId3"/>
    <p:sldId id="262" r:id="rId4"/>
    <p:sldId id="257" r:id="rId5"/>
    <p:sldId id="264" r:id="rId6"/>
    <p:sldId id="258" r:id="rId7"/>
    <p:sldId id="265" r:id="rId8"/>
    <p:sldId id="259" r:id="rId9"/>
    <p:sldId id="266" r:id="rId10"/>
    <p:sldId id="260" r:id="rId11"/>
    <p:sldId id="267" r:id="rId12"/>
    <p:sldId id="261" r:id="rId13"/>
    <p:sldId id="268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B6808-AD46-473E-BD8B-6332CB19F3D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C4F1C-7C77-4834-82FA-0EE572D46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14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9CBD4-C47D-4F5A-B122-487717BC1D3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72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4F1C-7C77-4834-82FA-0EE572D46E5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8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B9CBD4-C47D-4F5A-B122-487717BC1D3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63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4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1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9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5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5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8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52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47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6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5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196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4DC4237-115B-4DB3-A300-6297F3F6A2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0EBC1CD4-2AFB-4DDE-82F6-DC2572D1BA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5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openxmlformats.org/officeDocument/2006/relationships/image" Target="../media/image25.png"/><Relationship Id="rId4" Type="http://schemas.microsoft.com/office/2007/relationships/hdphoto" Target="../media/hdphoto1.wdp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21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69" t="-1039" r="169" b="14112"/>
          <a:stretch/>
        </p:blipFill>
        <p:spPr>
          <a:xfrm>
            <a:off x="-589141" y="23220"/>
            <a:ext cx="7018456" cy="57535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"/>
          <a:stretch/>
        </p:blipFill>
        <p:spPr>
          <a:xfrm>
            <a:off x="6446100" y="439819"/>
            <a:ext cx="5534856" cy="5625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85164"/>
            <a:ext cx="12192000" cy="8728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2162" y="1542067"/>
            <a:ext cx="3170195" cy="4432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113177" y="93268"/>
            <a:ext cx="10371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№ 9 «Метелица»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2800" y="4886465"/>
            <a:ext cx="9709614" cy="1200329"/>
          </a:xfrm>
          <a:prstGeom prst="rect">
            <a:avLst/>
          </a:prstGeom>
          <a:gradFill>
            <a:gsLst>
              <a:gs pos="12000">
                <a:schemeClr val="accent2">
                  <a:lumMod val="20000"/>
                  <a:lumOff val="80000"/>
                </a:schemeClr>
              </a:gs>
              <a:gs pos="25000">
                <a:schemeClr val="accent2">
                  <a:lumMod val="40000"/>
                  <a:lumOff val="60000"/>
                  <a:alpha val="92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4D2504-F4A5-DAA4-8326-3940B5E94B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985626" y="2616092"/>
            <a:ext cx="2230654" cy="3278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070164" y="61492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Сарибасова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З.К.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первой квалификационной категории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86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976" y="578008"/>
            <a:ext cx="4726440" cy="5617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16436" y="2848395"/>
            <a:ext cx="4488873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спит.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ульи ворошит!</a:t>
            </a:r>
          </a:p>
        </p:txBody>
      </p:sp>
    </p:spTree>
    <p:extLst>
      <p:ext uri="{BB962C8B-B14F-4D97-AF65-F5344CB8AC3E}">
        <p14:creationId xmlns:p14="http://schemas.microsoft.com/office/powerpoint/2010/main" val="671875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875" y="649259"/>
            <a:ext cx="4751134" cy="56327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4707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929" y="2498069"/>
            <a:ext cx="2854202" cy="34583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0" y="2363189"/>
            <a:ext cx="4797632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 с узорами,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Сапоги со шпорами.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Рано-рано поутру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кричит «Ку-ка-ре-ку»! </a:t>
            </a:r>
          </a:p>
        </p:txBody>
      </p:sp>
    </p:spTree>
    <p:extLst>
      <p:ext uri="{BB962C8B-B14F-4D97-AF65-F5344CB8AC3E}">
        <p14:creationId xmlns:p14="http://schemas.microsoft.com/office/powerpoint/2010/main" val="2554091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867" y="1096779"/>
            <a:ext cx="4219864" cy="51130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0527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653" y="1142481"/>
            <a:ext cx="1481639" cy="224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004303" y="1497232"/>
            <a:ext cx="1604908" cy="19317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7762" y="1969827"/>
            <a:ext cx="2460480" cy="29505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327" y="1290436"/>
            <a:ext cx="2301499" cy="32144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0614" y="3558147"/>
            <a:ext cx="3009627" cy="31707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8200349" y="2167821"/>
            <a:ext cx="3826803" cy="467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7868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69" t="-1039" r="169" b="14112"/>
          <a:stretch/>
        </p:blipFill>
        <p:spPr>
          <a:xfrm>
            <a:off x="-488937" y="1104405"/>
            <a:ext cx="7018456" cy="57535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"/>
          <a:stretch/>
        </p:blipFill>
        <p:spPr>
          <a:xfrm>
            <a:off x="6529519" y="1232976"/>
            <a:ext cx="5534856" cy="5625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85164"/>
            <a:ext cx="12192000" cy="8728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798" y="2637951"/>
            <a:ext cx="3170195" cy="44321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241193" y="383976"/>
            <a:ext cx="9709614" cy="1200329"/>
          </a:xfrm>
          <a:prstGeom prst="rect">
            <a:avLst/>
          </a:prstGeom>
          <a:gradFill>
            <a:gsLst>
              <a:gs pos="12000">
                <a:schemeClr val="accent2">
                  <a:lumMod val="20000"/>
                  <a:lumOff val="80000"/>
                </a:schemeClr>
              </a:gs>
              <a:gs pos="25000">
                <a:schemeClr val="accent2">
                  <a:lumMod val="40000"/>
                  <a:lumOff val="60000"/>
                  <a:alpha val="92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4D2504-F4A5-DAA4-8326-3940B5E94B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833721" y="3506614"/>
            <a:ext cx="2230654" cy="3278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9861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469" y="1946006"/>
            <a:ext cx="2673860" cy="4051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89133" y="2421467"/>
            <a:ext cx="5009297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Маленький, пушистенький,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лесочку прыг-прыг.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снежочку тык-тык.</a:t>
            </a:r>
          </a:p>
        </p:txBody>
      </p:sp>
    </p:spTree>
    <p:extLst>
      <p:ext uri="{BB962C8B-B14F-4D97-AF65-F5344CB8AC3E}">
        <p14:creationId xmlns:p14="http://schemas.microsoft.com/office/powerpoint/2010/main" val="392039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412" y="943731"/>
            <a:ext cx="3389417" cy="513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7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717" y="1634200"/>
            <a:ext cx="3207413" cy="44805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34545" y="2755075"/>
            <a:ext cx="5011387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Хитрая плутовка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Зайчиков пугает,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Хвостом следы заметает!</a:t>
            </a:r>
          </a:p>
        </p:txBody>
      </p:sp>
    </p:spTree>
    <p:extLst>
      <p:ext uri="{BB962C8B-B14F-4D97-AF65-F5344CB8AC3E}">
        <p14:creationId xmlns:p14="http://schemas.microsoft.com/office/powerpoint/2010/main" val="46346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912" y="1225691"/>
            <a:ext cx="3658676" cy="5110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4931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896" y="1698291"/>
            <a:ext cx="3666373" cy="4393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77694" y="2543480"/>
            <a:ext cx="4215741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хозяином дружит,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сторожит.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Спит под крылечком,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 колечком! </a:t>
            </a:r>
          </a:p>
        </p:txBody>
      </p:sp>
    </p:spTree>
    <p:extLst>
      <p:ext uri="{BB962C8B-B14F-4D97-AF65-F5344CB8AC3E}">
        <p14:creationId xmlns:p14="http://schemas.microsoft.com/office/powerpoint/2010/main" val="3053300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213" y="1068899"/>
            <a:ext cx="4409578" cy="52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3634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028" y="1463198"/>
            <a:ext cx="4228126" cy="44641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9548" y="2220686"/>
            <a:ext cx="5047013" cy="2554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злой и серый хищник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лесам упорно рыщет.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охотник знаменитый,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сказках был он битый.</a:t>
            </a:r>
          </a:p>
        </p:txBody>
      </p:sp>
    </p:spTree>
    <p:extLst>
      <p:ext uri="{BB962C8B-B14F-4D97-AF65-F5344CB8AC3E}">
        <p14:creationId xmlns:p14="http://schemas.microsoft.com/office/powerpoint/2010/main" val="280699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096" y="1435385"/>
            <a:ext cx="4327507" cy="45595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976371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80</TotalTime>
  <Words>108</Words>
  <Application>Microsoft Office PowerPoint</Application>
  <PresentationFormat>Широкоэкранный</PresentationFormat>
  <Paragraphs>28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milanasarinasova@gmail.com</cp:lastModifiedBy>
  <cp:revision>16</cp:revision>
  <dcterms:created xsi:type="dcterms:W3CDTF">2022-03-24T19:07:05Z</dcterms:created>
  <dcterms:modified xsi:type="dcterms:W3CDTF">2024-02-19T13:42:44Z</dcterms:modified>
</cp:coreProperties>
</file>