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642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41856280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d41856280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41856280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41856280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98600" y="242100"/>
            <a:ext cx="7546800" cy="46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50">
                <a:solidFill>
                  <a:srgbClr val="9900FF"/>
                </a:solidFill>
                <a:highlight>
                  <a:srgbClr val="FFFFFF"/>
                </a:highlight>
              </a:rPr>
              <a:t>Выступление  ​</a:t>
            </a:r>
            <a:endParaRPr sz="2850">
              <a:solidFill>
                <a:srgbClr val="9900FF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50">
                <a:solidFill>
                  <a:srgbClr val="9900FF"/>
                </a:solidFill>
                <a:highlight>
                  <a:srgbClr val="FFFFFF"/>
                </a:highlight>
              </a:rPr>
              <a:t>на мастер – классе в рамках трансляции опыта деятельности учреждения в статусе опорно – образовательной организации ​</a:t>
            </a:r>
            <a:endParaRPr sz="2850">
              <a:solidFill>
                <a:srgbClr val="9900FF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50">
                <a:solidFill>
                  <a:srgbClr val="9900FF"/>
                </a:solidFill>
                <a:highlight>
                  <a:srgbClr val="FFFFFF"/>
                </a:highlight>
              </a:rPr>
              <a:t>«Духовность рождается в детстве» ​</a:t>
            </a:r>
            <a:endParaRPr sz="2850">
              <a:solidFill>
                <a:srgbClr val="9900FF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50">
                <a:solidFill>
                  <a:srgbClr val="9900FF"/>
                </a:solidFill>
                <a:highlight>
                  <a:srgbClr val="FFFFFF"/>
                </a:highlight>
              </a:rPr>
              <a:t>«Основные направления духовно-нравственного воспитания средствами театральной деятельности в разные возрастные периоды» ​</a:t>
            </a:r>
            <a:endParaRPr sz="2850">
              <a:solidFill>
                <a:srgbClr val="9900FF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451" y="147125"/>
            <a:ext cx="3297801" cy="2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2612750" y="2571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775" y="1721825"/>
            <a:ext cx="4319974" cy="323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1" y="2607013"/>
            <a:ext cx="2645922" cy="2238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41</Words>
  <Application>Microsoft Office PowerPoint</Application>
  <PresentationFormat>Экран (16:9)</PresentationFormat>
  <Paragraphs>5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Simple Light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Амир</cp:lastModifiedBy>
  <cp:revision>4</cp:revision>
  <dcterms:modified xsi:type="dcterms:W3CDTF">2021-04-22T16:37:12Z</dcterms:modified>
</cp:coreProperties>
</file>