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436d1142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d436d1142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436d1142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436d1142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6AA84F"/>
                </a:solidFill>
              </a:rPr>
              <a:t>Тематическое занятие с детьми</a:t>
            </a:r>
            <a:endParaRPr sz="2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>
                <a:solidFill>
                  <a:srgbClr val="6AA84F"/>
                </a:solidFill>
              </a:rPr>
              <a:t> «Что такое Сбербанк?»</a:t>
            </a:r>
            <a:endParaRPr sz="35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>
                <a:solidFill>
                  <a:srgbClr val="6AA84F"/>
                </a:solidFill>
              </a:rPr>
              <a:t> </a:t>
            </a:r>
            <a:r>
              <a:rPr lang="ru" sz="2400">
                <a:solidFill>
                  <a:srgbClr val="6AA84F"/>
                </a:solidFill>
              </a:rPr>
              <a:t>в рамках социального партнерства с ПАО Сбербанк</a:t>
            </a:r>
            <a:endParaRPr sz="2400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4625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