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d04db1037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d04db1037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d0522c88e6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d0522c88e6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>
                <a:solidFill>
                  <a:schemeClr val="accent1"/>
                </a:solidFill>
              </a:rPr>
              <a:t>Открытый НОД </a:t>
            </a:r>
            <a:endParaRPr sz="3000">
              <a:solidFill>
                <a:schemeClr val="accen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>
                <a:solidFill>
                  <a:schemeClr val="accent1"/>
                </a:solidFill>
              </a:rPr>
              <a:t>по театрализованной деятельности “Дюймовочка на новый лад”</a:t>
            </a:r>
            <a:endParaRPr sz="3000">
              <a:solidFill>
                <a:schemeClr val="accent1"/>
              </a:solidFill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201300"/>
            <a:ext cx="2092351" cy="2789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050" y="356200"/>
            <a:ext cx="1460425" cy="158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97151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78575" y="152400"/>
            <a:ext cx="2813025" cy="375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629026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41201" y="722300"/>
            <a:ext cx="5057776" cy="3793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