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7" d="100"/>
          <a:sy n="147" d="100"/>
        </p:scale>
        <p:origin x="-642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d04410667d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d04410667d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d04410667d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d04410667d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05223" y="757546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500" dirty="0"/>
              <a:t>Выступление: Мастер-класс “Речеторика”</a:t>
            </a:r>
            <a:endParaRPr sz="25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5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500" dirty="0"/>
              <a:t>Методические рекомендации по использованию игровых приемов в театрализованной деятельности в процессе социально-коммуникативного развития детей дошкольного возраста</a:t>
            </a:r>
            <a:endParaRPr sz="2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721825"/>
            <a:ext cx="4359025" cy="3269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3825" y="152400"/>
            <a:ext cx="4327777" cy="32458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98625" y="780325"/>
            <a:ext cx="4324352" cy="3243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7050" y="3282449"/>
            <a:ext cx="2333348" cy="1750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3100" y="1619250"/>
            <a:ext cx="1867899" cy="140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88373" y="205150"/>
            <a:ext cx="1356826" cy="1809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</Words>
  <Application>Microsoft Office PowerPoint</Application>
  <PresentationFormat>Экран (16:9)</PresentationFormat>
  <Paragraphs>3</Paragraphs>
  <Slides>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Simple Light</vt:lpstr>
      <vt:lpstr>Выступление: Мастер-класс “Речеторика”  Методические рекомендации по использованию игровых приемов в театрализованной деятельности в процессе социально-коммуникативного развития детей дошкольного возраста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Выступление: Мастер-класс “Речеторика”  Методические рекомендации по использованию игровых приемов в театрализованной деятельности в процессе социально-коммуникативного развития детей дошкольного возраста</dc:title>
  <cp:lastModifiedBy>Амир</cp:lastModifiedBy>
  <cp:revision>1</cp:revision>
  <dcterms:modified xsi:type="dcterms:W3CDTF">2021-04-22T16:36:49Z</dcterms:modified>
</cp:coreProperties>
</file>