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8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66" d="100"/>
          <a:sy n="66" d="100"/>
        </p:scale>
        <p:origin x="1330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435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232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382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54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3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71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77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6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383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1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27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B6678-18D5-4C3C-AB9F-BDE1DFB4489F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0C7F7-4489-4371-A183-31180E6925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0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0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9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6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2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4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https://s3.eu-north-1.amazonaws.com/edu-sites.ru/elcina_ua_1598/fm/%D1%84%D0%BE%D1%82%D0%BE/%D0%B7%D0%BE%D0%BB%D1%83%D1%88%D0%BA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6" y="0"/>
            <a:ext cx="109143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30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https://s3.eu-north-1.amazonaws.com/edu-sites.ru/elcina_ua_1598/fm/%D1%84%D0%BE%D1%82%D0%BE/IMG_20221011_0707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72" y="0"/>
            <a:ext cx="7567456" cy="687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31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9981" y="260600"/>
            <a:ext cx="10268647" cy="6352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766" y="3421141"/>
            <a:ext cx="4227920" cy="31709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8" y="320084"/>
            <a:ext cx="3937295" cy="30415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32" y="318392"/>
            <a:ext cx="2283718" cy="30449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431" y="294049"/>
            <a:ext cx="2283718" cy="3044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29000"/>
            <a:ext cx="4227921" cy="317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5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milanasarinasova@gmail.com</dc:creator>
  <cp:lastModifiedBy>milanasarinasova@gmail.com</cp:lastModifiedBy>
  <cp:revision>2</cp:revision>
  <dcterms:created xsi:type="dcterms:W3CDTF">2024-02-13T09:59:56Z</dcterms:created>
  <dcterms:modified xsi:type="dcterms:W3CDTF">2024-02-13T10:09:29Z</dcterms:modified>
</cp:coreProperties>
</file>