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Lumios Marker" panose="020B0604020202020204" charset="-52"/>
      <p:regular r:id="rId19"/>
    </p:embeddedFont>
    <p:embeddedFont>
      <p:font typeface="Comic Sans MS" panose="030F0702030302020204" pitchFamily="66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61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48.sv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12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5" Type="http://schemas.openxmlformats.org/officeDocument/2006/relationships/image" Target="../media/image50.svg"/><Relationship Id="rId10" Type="http://schemas.openxmlformats.org/officeDocument/2006/relationships/image" Target="../media/image26.jpeg"/><Relationship Id="rId4" Type="http://schemas.openxmlformats.org/officeDocument/2006/relationships/image" Target="../media/image22.png"/><Relationship Id="rId9" Type="http://schemas.openxmlformats.org/officeDocument/2006/relationships/image" Target="../media/image44.svg"/><Relationship Id="rId1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sv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svg"/><Relationship Id="rId10" Type="http://schemas.openxmlformats.org/officeDocument/2006/relationships/image" Target="../media/image30.pn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17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21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2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7.sv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sv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4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7" Type="http://schemas.openxmlformats.org/officeDocument/2006/relationships/image" Target="../media/image10.svg"/><Relationship Id="rId12" Type="http://schemas.openxmlformats.org/officeDocument/2006/relationships/image" Target="../media/image14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7.png"/><Relationship Id="rId5" Type="http://schemas.openxmlformats.org/officeDocument/2006/relationships/image" Target="../media/image8.svg"/><Relationship Id="rId10" Type="http://schemas.openxmlformats.org/officeDocument/2006/relationships/image" Target="../media/image12.sv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12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5.svg"/><Relationship Id="rId5" Type="http://schemas.openxmlformats.org/officeDocument/2006/relationships/image" Target="../media/image10.svg"/><Relationship Id="rId10" Type="http://schemas.openxmlformats.org/officeDocument/2006/relationships/image" Target="../media/image19.pn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sv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19200" y="-457402"/>
            <a:ext cx="20028315" cy="10796310"/>
            <a:chOff x="0" y="0"/>
            <a:chExt cx="26704420" cy="14395080"/>
          </a:xfrm>
        </p:grpSpPr>
        <p:sp>
          <p:nvSpPr>
            <p:cNvPr id="3" name="Freeform 3"/>
            <p:cNvSpPr/>
            <p:nvPr/>
          </p:nvSpPr>
          <p:spPr>
            <a:xfrm>
              <a:off x="12678449" y="369109"/>
              <a:ext cx="14025971" cy="14025971"/>
            </a:xfrm>
            <a:custGeom>
              <a:avLst/>
              <a:gdLst/>
              <a:ahLst/>
              <a:cxnLst/>
              <a:rect l="l" t="t" r="r" b="b"/>
              <a:pathLst>
                <a:path w="14025971" h="14025971">
                  <a:moveTo>
                    <a:pt x="0" y="0"/>
                  </a:moveTo>
                  <a:lnTo>
                    <a:pt x="14025971" y="0"/>
                  </a:lnTo>
                  <a:lnTo>
                    <a:pt x="14025971" y="14025971"/>
                  </a:lnTo>
                  <a:lnTo>
                    <a:pt x="0" y="140259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395080" cy="14395080"/>
            </a:xfrm>
            <a:custGeom>
              <a:avLst/>
              <a:gdLst/>
              <a:ahLst/>
              <a:cxnLst/>
              <a:rect l="l" t="t" r="r" b="b"/>
              <a:pathLst>
                <a:path w="14395080" h="14395080">
                  <a:moveTo>
                    <a:pt x="0" y="0"/>
                  </a:moveTo>
                  <a:lnTo>
                    <a:pt x="14395080" y="0"/>
                  </a:lnTo>
                  <a:lnTo>
                    <a:pt x="14395080" y="14395080"/>
                  </a:lnTo>
                  <a:lnTo>
                    <a:pt x="0" y="14395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3200400" y="-647700"/>
            <a:ext cx="4798746" cy="4798746"/>
          </a:xfrm>
          <a:custGeom>
            <a:avLst/>
            <a:gdLst/>
            <a:ahLst/>
            <a:cxnLst/>
            <a:rect l="l" t="t" r="r" b="b"/>
            <a:pathLst>
              <a:path w="4798746" h="4798746">
                <a:moveTo>
                  <a:pt x="0" y="0"/>
                </a:moveTo>
                <a:lnTo>
                  <a:pt x="4798746" y="0"/>
                </a:lnTo>
                <a:lnTo>
                  <a:pt x="4798746" y="4798746"/>
                </a:lnTo>
                <a:lnTo>
                  <a:pt x="0" y="47987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-332654" y="5856194"/>
            <a:ext cx="18821400" cy="1910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4850"/>
              </a:lnSpc>
            </a:pPr>
            <a:r>
              <a:rPr lang="en-US" sz="11300" dirty="0">
                <a:solidFill>
                  <a:srgbClr val="FF8C9D"/>
                </a:solidFill>
                <a:latin typeface="Comic Sans MS" panose="030F0702030302020204" pitchFamily="66" charset="0"/>
              </a:rPr>
              <a:t>"</a:t>
            </a:r>
            <a:r>
              <a:rPr lang="en-US" sz="13500" dirty="0" err="1">
                <a:solidFill>
                  <a:srgbClr val="FF8C9D"/>
                </a:solidFill>
                <a:latin typeface="Comic Sans MS" panose="030F0702030302020204" pitchFamily="66" charset="0"/>
              </a:rPr>
              <a:t>Семейные</a:t>
            </a:r>
            <a:r>
              <a:rPr lang="en-US" sz="13500" dirty="0">
                <a:solidFill>
                  <a:srgbClr val="FF8C9D"/>
                </a:solidFill>
                <a:latin typeface="Comic Sans MS" panose="030F0702030302020204" pitchFamily="66" charset="0"/>
              </a:rPr>
              <a:t> </a:t>
            </a:r>
            <a:r>
              <a:rPr lang="en-US" sz="13500" dirty="0" err="1">
                <a:solidFill>
                  <a:srgbClr val="FF8C9D"/>
                </a:solidFill>
                <a:latin typeface="Comic Sans MS" panose="030F0702030302020204" pitchFamily="66" charset="0"/>
              </a:rPr>
              <a:t>традиции</a:t>
            </a:r>
            <a:r>
              <a:rPr lang="en-US" sz="11300" dirty="0">
                <a:solidFill>
                  <a:srgbClr val="FF8C9D"/>
                </a:solidFill>
                <a:latin typeface="Comic Sans MS" panose="030F0702030302020204" pitchFamily="66" charset="0"/>
              </a:rPr>
              <a:t>"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496800" y="8880681"/>
            <a:ext cx="5598547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96"/>
              </a:lnSpc>
            </a:pPr>
            <a:r>
              <a:rPr lang="en-US" sz="2992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Подготовил</a:t>
            </a:r>
            <a:r>
              <a:rPr lang="en-US" sz="2992" dirty="0">
                <a:solidFill>
                  <a:srgbClr val="000000"/>
                </a:solidFill>
                <a:latin typeface="Comic Sans MS" panose="030F0702030302020204" pitchFamily="66" charset="0"/>
              </a:rPr>
              <a:t>: ​</a:t>
            </a:r>
          </a:p>
          <a:p>
            <a:pPr>
              <a:lnSpc>
                <a:spcPts val="1496"/>
              </a:lnSpc>
            </a:pPr>
            <a:endParaRPr lang="en-US" sz="2992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>
              <a:lnSpc>
                <a:spcPts val="1496"/>
              </a:lnSpc>
            </a:pPr>
            <a:r>
              <a:rPr lang="en-US" sz="2992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воспитатель</a:t>
            </a:r>
            <a:r>
              <a:rPr lang="en-US" sz="2992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992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Сарибасова</a:t>
            </a:r>
            <a:r>
              <a:rPr lang="ru-RU" sz="2992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992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З.К</a:t>
            </a:r>
            <a:r>
              <a:rPr lang="en-US" sz="2992" dirty="0">
                <a:solidFill>
                  <a:srgbClr val="000000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-103280" y="190500"/>
            <a:ext cx="18362653" cy="454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841"/>
              </a:lnSpc>
              <a:spcBef>
                <a:spcPct val="0"/>
              </a:spcBef>
            </a:pPr>
            <a:r>
              <a:rPr lang="en-US" sz="2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Муниципальное</a:t>
            </a:r>
            <a:r>
              <a:rPr lang="en-US" sz="2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бюджетное</a:t>
            </a:r>
            <a:r>
              <a:rPr lang="en-US" sz="2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дошкольное</a:t>
            </a:r>
            <a:r>
              <a:rPr lang="en-US" sz="2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образовательное</a:t>
            </a:r>
            <a:r>
              <a:rPr lang="en-US" sz="2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учреждение</a:t>
            </a:r>
            <a:r>
              <a:rPr lang="en-US" sz="2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детский</a:t>
            </a:r>
            <a:r>
              <a:rPr lang="en-US" sz="28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сад</a:t>
            </a:r>
            <a:r>
              <a:rPr lang="en-US" sz="2800" dirty="0">
                <a:solidFill>
                  <a:srgbClr val="000000"/>
                </a:solidFill>
                <a:latin typeface="Comic Sans MS" panose="030F0702030302020204" pitchFamily="66" charset="0"/>
              </a:rPr>
              <a:t> № 9 "</a:t>
            </a:r>
            <a:r>
              <a:rPr lang="en-US" sz="28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Метелица</a:t>
            </a:r>
            <a:r>
              <a:rPr lang="en-US" sz="2800" dirty="0">
                <a:solidFill>
                  <a:srgbClr val="000000"/>
                </a:solidFill>
                <a:latin typeface="Comic Sans MS" panose="030F0702030302020204" pitchFamily="66" charset="0"/>
              </a:rPr>
              <a:t>" 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907525">
            <a:off x="8992722" y="957663"/>
            <a:ext cx="3043194" cy="2309024"/>
          </a:xfrm>
          <a:custGeom>
            <a:avLst/>
            <a:gdLst/>
            <a:ahLst/>
            <a:cxnLst/>
            <a:rect l="l" t="t" r="r" b="b"/>
            <a:pathLst>
              <a:path w="3043194" h="2309024">
                <a:moveTo>
                  <a:pt x="0" y="0"/>
                </a:moveTo>
                <a:lnTo>
                  <a:pt x="3043194" y="0"/>
                </a:lnTo>
                <a:lnTo>
                  <a:pt x="3043194" y="2309024"/>
                </a:lnTo>
                <a:lnTo>
                  <a:pt x="0" y="23090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2700000">
            <a:off x="12942673" y="4824818"/>
            <a:ext cx="10924365" cy="10924365"/>
          </a:xfrm>
          <a:custGeom>
            <a:avLst/>
            <a:gdLst/>
            <a:ahLst/>
            <a:cxnLst/>
            <a:rect l="l" t="t" r="r" b="b"/>
            <a:pathLst>
              <a:path w="10924365" h="10924365">
                <a:moveTo>
                  <a:pt x="0" y="0"/>
                </a:moveTo>
                <a:lnTo>
                  <a:pt x="10924365" y="0"/>
                </a:lnTo>
                <a:lnTo>
                  <a:pt x="10924365" y="10924364"/>
                </a:lnTo>
                <a:lnTo>
                  <a:pt x="0" y="109243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277963" y="1722112"/>
            <a:ext cx="6213348" cy="8229600"/>
          </a:xfrm>
          <a:custGeom>
            <a:avLst/>
            <a:gdLst/>
            <a:ahLst/>
            <a:cxnLst/>
            <a:rect l="l" t="t" r="r" b="b"/>
            <a:pathLst>
              <a:path w="6213348" h="8229600">
                <a:moveTo>
                  <a:pt x="0" y="0"/>
                </a:moveTo>
                <a:lnTo>
                  <a:pt x="6213348" y="0"/>
                </a:lnTo>
                <a:lnTo>
                  <a:pt x="621334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-934535">
            <a:off x="8387793" y="3650347"/>
            <a:ext cx="3945064" cy="4114800"/>
          </a:xfrm>
          <a:custGeom>
            <a:avLst/>
            <a:gdLst/>
            <a:ahLst/>
            <a:cxnLst/>
            <a:rect l="l" t="t" r="r" b="b"/>
            <a:pathLst>
              <a:path w="3945064" h="4114800">
                <a:moveTo>
                  <a:pt x="0" y="0"/>
                </a:moveTo>
                <a:lnTo>
                  <a:pt x="3945064" y="0"/>
                </a:lnTo>
                <a:lnTo>
                  <a:pt x="394506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177675" y="6486761"/>
            <a:ext cx="4082416" cy="3464951"/>
          </a:xfrm>
          <a:custGeom>
            <a:avLst/>
            <a:gdLst/>
            <a:ahLst/>
            <a:cxnLst/>
            <a:rect l="l" t="t" r="r" b="b"/>
            <a:pathLst>
              <a:path w="4082416" h="3464951">
                <a:moveTo>
                  <a:pt x="0" y="0"/>
                </a:moveTo>
                <a:lnTo>
                  <a:pt x="4082416" y="0"/>
                </a:lnTo>
                <a:lnTo>
                  <a:pt x="4082416" y="3464951"/>
                </a:lnTo>
                <a:lnTo>
                  <a:pt x="0" y="346495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259168">
            <a:off x="-4429255" y="-3120591"/>
            <a:ext cx="12422038" cy="8229600"/>
          </a:xfrm>
          <a:custGeom>
            <a:avLst/>
            <a:gdLst/>
            <a:ahLst/>
            <a:cxnLst/>
            <a:rect l="l" t="t" r="r" b="b"/>
            <a:pathLst>
              <a:path w="12422038" h="8229600">
                <a:moveTo>
                  <a:pt x="0" y="0"/>
                </a:moveTo>
                <a:lnTo>
                  <a:pt x="12422038" y="0"/>
                </a:lnTo>
                <a:lnTo>
                  <a:pt x="124220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597001" y="0"/>
            <a:ext cx="7161348" cy="5970774"/>
          </a:xfrm>
          <a:custGeom>
            <a:avLst/>
            <a:gdLst/>
            <a:ahLst/>
            <a:cxnLst/>
            <a:rect l="l" t="t" r="r" b="b"/>
            <a:pathLst>
              <a:path w="7161348" h="5970774">
                <a:moveTo>
                  <a:pt x="0" y="0"/>
                </a:moveTo>
                <a:lnTo>
                  <a:pt x="7161348" y="0"/>
                </a:lnTo>
                <a:lnTo>
                  <a:pt x="7161348" y="5970774"/>
                </a:lnTo>
                <a:lnTo>
                  <a:pt x="0" y="597077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226403">
            <a:off x="334874" y="7171263"/>
            <a:ext cx="3892618" cy="2992450"/>
          </a:xfrm>
          <a:custGeom>
            <a:avLst/>
            <a:gdLst/>
            <a:ahLst/>
            <a:cxnLst/>
            <a:rect l="l" t="t" r="r" b="b"/>
            <a:pathLst>
              <a:path w="3892618" h="2992450">
                <a:moveTo>
                  <a:pt x="0" y="0"/>
                </a:moveTo>
                <a:lnTo>
                  <a:pt x="3892618" y="0"/>
                </a:lnTo>
                <a:lnTo>
                  <a:pt x="3892618" y="2992450"/>
                </a:lnTo>
                <a:lnTo>
                  <a:pt x="0" y="299245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1510134">
            <a:off x="14333143" y="41466"/>
            <a:ext cx="3643581" cy="2277238"/>
          </a:xfrm>
          <a:custGeom>
            <a:avLst/>
            <a:gdLst/>
            <a:ahLst/>
            <a:cxnLst/>
            <a:rect l="l" t="t" r="r" b="b"/>
            <a:pathLst>
              <a:path w="3643581" h="2277238">
                <a:moveTo>
                  <a:pt x="0" y="0"/>
                </a:moveTo>
                <a:lnTo>
                  <a:pt x="3643580" y="0"/>
                </a:lnTo>
                <a:lnTo>
                  <a:pt x="3643580" y="2277237"/>
                </a:lnTo>
                <a:lnTo>
                  <a:pt x="0" y="227723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xmlns="" r:embed="rId1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788374"/>
            <a:ext cx="9595465" cy="4256897"/>
          </a:xfrm>
          <a:custGeom>
            <a:avLst/>
            <a:gdLst/>
            <a:ahLst/>
            <a:cxnLst/>
            <a:rect l="l" t="t" r="r" b="b"/>
            <a:pathLst>
              <a:path w="9595465" h="4256897">
                <a:moveTo>
                  <a:pt x="0" y="0"/>
                </a:moveTo>
                <a:lnTo>
                  <a:pt x="9595465" y="0"/>
                </a:lnTo>
                <a:lnTo>
                  <a:pt x="9595465" y="4256897"/>
                </a:lnTo>
                <a:lnTo>
                  <a:pt x="0" y="4256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8388463" y="9191625"/>
            <a:ext cx="9899537" cy="4391795"/>
          </a:xfrm>
          <a:custGeom>
            <a:avLst/>
            <a:gdLst/>
            <a:ahLst/>
            <a:cxnLst/>
            <a:rect l="l" t="t" r="r" b="b"/>
            <a:pathLst>
              <a:path w="9899537" h="4391795">
                <a:moveTo>
                  <a:pt x="9899537" y="0"/>
                </a:moveTo>
                <a:lnTo>
                  <a:pt x="0" y="0"/>
                </a:lnTo>
                <a:lnTo>
                  <a:pt x="0" y="4391795"/>
                </a:lnTo>
                <a:lnTo>
                  <a:pt x="9899537" y="4391795"/>
                </a:lnTo>
                <a:lnTo>
                  <a:pt x="989953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741153">
            <a:off x="16756661" y="7193254"/>
            <a:ext cx="1249418" cy="2770886"/>
          </a:xfrm>
          <a:custGeom>
            <a:avLst/>
            <a:gdLst/>
            <a:ahLst/>
            <a:cxnLst/>
            <a:rect l="l" t="t" r="r" b="b"/>
            <a:pathLst>
              <a:path w="1249418" h="2770886">
                <a:moveTo>
                  <a:pt x="0" y="0"/>
                </a:moveTo>
                <a:lnTo>
                  <a:pt x="1249418" y="0"/>
                </a:lnTo>
                <a:lnTo>
                  <a:pt x="1249418" y="2770886"/>
                </a:lnTo>
                <a:lnTo>
                  <a:pt x="0" y="2770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95728" y="7888336"/>
            <a:ext cx="1409464" cy="1914086"/>
          </a:xfrm>
          <a:custGeom>
            <a:avLst/>
            <a:gdLst/>
            <a:ahLst/>
            <a:cxnLst/>
            <a:rect l="l" t="t" r="r" b="b"/>
            <a:pathLst>
              <a:path w="1409464" h="1914086">
                <a:moveTo>
                  <a:pt x="0" y="0"/>
                </a:moveTo>
                <a:lnTo>
                  <a:pt x="1409464" y="0"/>
                </a:lnTo>
                <a:lnTo>
                  <a:pt x="1409464" y="1914087"/>
                </a:lnTo>
                <a:lnTo>
                  <a:pt x="0" y="19140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833700" y="8308389"/>
            <a:ext cx="1175807" cy="1757320"/>
          </a:xfrm>
          <a:custGeom>
            <a:avLst/>
            <a:gdLst/>
            <a:ahLst/>
            <a:cxnLst/>
            <a:rect l="l" t="t" r="r" b="b"/>
            <a:pathLst>
              <a:path w="1175807" h="1757320">
                <a:moveTo>
                  <a:pt x="0" y="0"/>
                </a:moveTo>
                <a:lnTo>
                  <a:pt x="1175806" y="0"/>
                </a:lnTo>
                <a:lnTo>
                  <a:pt x="1175806" y="1757320"/>
                </a:lnTo>
                <a:lnTo>
                  <a:pt x="0" y="17573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766882" y="3218180"/>
            <a:ext cx="10330118" cy="35083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560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Comic Sans MS" panose="030F0702030302020204" pitchFamily="66" charset="0"/>
              </a:rPr>
              <a:t>        </a:t>
            </a:r>
            <a:r>
              <a:rPr lang="en-US" sz="72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Традиция</a:t>
            </a:r>
            <a:r>
              <a:rPr lang="en-US" sz="7200" dirty="0">
                <a:solidFill>
                  <a:srgbClr val="000000"/>
                </a:solidFill>
                <a:latin typeface="Comic Sans MS" panose="030F0702030302020204" pitchFamily="66" charset="0"/>
              </a:rPr>
              <a:t>  </a:t>
            </a:r>
          </a:p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Comic Sans MS" panose="030F0702030302020204" pitchFamily="66" charset="0"/>
              </a:rPr>
              <a:t>“</a:t>
            </a:r>
            <a:r>
              <a:rPr lang="en-US" sz="72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Баночка</a:t>
            </a:r>
            <a:r>
              <a:rPr lang="en-US" sz="72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72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достижений</a:t>
            </a:r>
            <a:r>
              <a:rPr lang="en-US" sz="7200" dirty="0">
                <a:solidFill>
                  <a:srgbClr val="000000"/>
                </a:solidFill>
                <a:latin typeface="Comic Sans MS" panose="030F0702030302020204" pitchFamily="66" charset="0"/>
              </a:rPr>
              <a:t>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515600" y="3217611"/>
            <a:ext cx="1958311" cy="1661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8000" dirty="0">
                <a:solidFill>
                  <a:srgbClr val="000000"/>
                </a:solidFill>
                <a:latin typeface="Comic Sans MS" panose="030F0702030302020204" pitchFamily="66" charset="0"/>
              </a:rPr>
              <a:t>№5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788374"/>
            <a:ext cx="9595465" cy="4256897"/>
          </a:xfrm>
          <a:custGeom>
            <a:avLst/>
            <a:gdLst/>
            <a:ahLst/>
            <a:cxnLst/>
            <a:rect l="l" t="t" r="r" b="b"/>
            <a:pathLst>
              <a:path w="9595465" h="4256897">
                <a:moveTo>
                  <a:pt x="0" y="0"/>
                </a:moveTo>
                <a:lnTo>
                  <a:pt x="9595465" y="0"/>
                </a:lnTo>
                <a:lnTo>
                  <a:pt x="9595465" y="4256897"/>
                </a:lnTo>
                <a:lnTo>
                  <a:pt x="0" y="4256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8388463" y="9191625"/>
            <a:ext cx="9899537" cy="4391795"/>
          </a:xfrm>
          <a:custGeom>
            <a:avLst/>
            <a:gdLst/>
            <a:ahLst/>
            <a:cxnLst/>
            <a:rect l="l" t="t" r="r" b="b"/>
            <a:pathLst>
              <a:path w="9899537" h="4391795">
                <a:moveTo>
                  <a:pt x="9899537" y="0"/>
                </a:moveTo>
                <a:lnTo>
                  <a:pt x="0" y="0"/>
                </a:lnTo>
                <a:lnTo>
                  <a:pt x="0" y="4391795"/>
                </a:lnTo>
                <a:lnTo>
                  <a:pt x="9899537" y="4391795"/>
                </a:lnTo>
                <a:lnTo>
                  <a:pt x="989953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741153">
            <a:off x="16756661" y="7193254"/>
            <a:ext cx="1249418" cy="2770886"/>
          </a:xfrm>
          <a:custGeom>
            <a:avLst/>
            <a:gdLst/>
            <a:ahLst/>
            <a:cxnLst/>
            <a:rect l="l" t="t" r="r" b="b"/>
            <a:pathLst>
              <a:path w="1249418" h="2770886">
                <a:moveTo>
                  <a:pt x="0" y="0"/>
                </a:moveTo>
                <a:lnTo>
                  <a:pt x="1249418" y="0"/>
                </a:lnTo>
                <a:lnTo>
                  <a:pt x="1249418" y="2770886"/>
                </a:lnTo>
                <a:lnTo>
                  <a:pt x="0" y="2770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95728" y="7888336"/>
            <a:ext cx="1409464" cy="1914086"/>
          </a:xfrm>
          <a:custGeom>
            <a:avLst/>
            <a:gdLst/>
            <a:ahLst/>
            <a:cxnLst/>
            <a:rect l="l" t="t" r="r" b="b"/>
            <a:pathLst>
              <a:path w="1409464" h="1914086">
                <a:moveTo>
                  <a:pt x="0" y="0"/>
                </a:moveTo>
                <a:lnTo>
                  <a:pt x="1409464" y="0"/>
                </a:lnTo>
                <a:lnTo>
                  <a:pt x="1409464" y="1914087"/>
                </a:lnTo>
                <a:lnTo>
                  <a:pt x="0" y="19140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833700" y="8308389"/>
            <a:ext cx="1175807" cy="1757320"/>
          </a:xfrm>
          <a:custGeom>
            <a:avLst/>
            <a:gdLst/>
            <a:ahLst/>
            <a:cxnLst/>
            <a:rect l="l" t="t" r="r" b="b"/>
            <a:pathLst>
              <a:path w="1175807" h="1757320">
                <a:moveTo>
                  <a:pt x="0" y="0"/>
                </a:moveTo>
                <a:lnTo>
                  <a:pt x="1175806" y="0"/>
                </a:lnTo>
                <a:lnTo>
                  <a:pt x="1175806" y="1757320"/>
                </a:lnTo>
                <a:lnTo>
                  <a:pt x="0" y="17573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4023253" y="0"/>
            <a:ext cx="10241494" cy="10240326"/>
            <a:chOff x="0" y="0"/>
            <a:chExt cx="6350013" cy="6349289"/>
          </a:xfrm>
        </p:grpSpPr>
        <p:sp>
          <p:nvSpPr>
            <p:cNvPr id="8" name="Freeform 8"/>
            <p:cNvSpPr/>
            <p:nvPr/>
          </p:nvSpPr>
          <p:spPr>
            <a:xfrm>
              <a:off x="-95250" y="-95136"/>
              <a:ext cx="6540525" cy="6539573"/>
            </a:xfrm>
            <a:custGeom>
              <a:avLst/>
              <a:gdLst/>
              <a:ahLst/>
              <a:cxnLst/>
              <a:rect l="l" t="t" r="r" b="b"/>
              <a:pathLst>
                <a:path w="6540525" h="6539573">
                  <a:moveTo>
                    <a:pt x="5684545" y="1101865"/>
                  </a:moveTo>
                  <a:cubicBezTo>
                    <a:pt x="5560364" y="886829"/>
                    <a:pt x="5335181" y="766521"/>
                    <a:pt x="5103533" y="766356"/>
                  </a:cubicBezTo>
                  <a:lnTo>
                    <a:pt x="5103571" y="766318"/>
                  </a:lnTo>
                  <a:cubicBezTo>
                    <a:pt x="4871923" y="766115"/>
                    <a:pt x="4646701" y="645821"/>
                    <a:pt x="4522559" y="430810"/>
                  </a:cubicBezTo>
                  <a:cubicBezTo>
                    <a:pt x="4337317" y="109919"/>
                    <a:pt x="3927030" y="0"/>
                    <a:pt x="3606140" y="185281"/>
                  </a:cubicBezTo>
                  <a:lnTo>
                    <a:pt x="3606089" y="185319"/>
                  </a:lnTo>
                  <a:lnTo>
                    <a:pt x="3606089" y="185115"/>
                  </a:lnTo>
                  <a:cubicBezTo>
                    <a:pt x="3406788" y="299936"/>
                    <a:pt x="3153854" y="309029"/>
                    <a:pt x="2939771" y="187630"/>
                  </a:cubicBezTo>
                  <a:cubicBezTo>
                    <a:pt x="2836743" y="126902"/>
                    <a:pt x="2719296" y="94958"/>
                    <a:pt x="2599703" y="95136"/>
                  </a:cubicBezTo>
                  <a:cubicBezTo>
                    <a:pt x="2351405" y="95136"/>
                    <a:pt x="2134641" y="230048"/>
                    <a:pt x="2018614" y="430568"/>
                  </a:cubicBezTo>
                  <a:lnTo>
                    <a:pt x="2018614" y="430530"/>
                  </a:lnTo>
                  <a:cubicBezTo>
                    <a:pt x="1902625" y="631012"/>
                    <a:pt x="1685811" y="765925"/>
                    <a:pt x="1437551" y="765925"/>
                  </a:cubicBezTo>
                  <a:cubicBezTo>
                    <a:pt x="1067029" y="765925"/>
                    <a:pt x="766686" y="1066267"/>
                    <a:pt x="766686" y="1436789"/>
                  </a:cubicBezTo>
                  <a:lnTo>
                    <a:pt x="766686" y="1436866"/>
                  </a:lnTo>
                  <a:lnTo>
                    <a:pt x="766483" y="1436789"/>
                  </a:lnTo>
                  <a:cubicBezTo>
                    <a:pt x="766280" y="1666672"/>
                    <a:pt x="647802" y="1890154"/>
                    <a:pt x="435902" y="2014906"/>
                  </a:cubicBezTo>
                  <a:cubicBezTo>
                    <a:pt x="331646" y="2073744"/>
                    <a:pt x="245134" y="2159541"/>
                    <a:pt x="185433" y="2263305"/>
                  </a:cubicBezTo>
                  <a:cubicBezTo>
                    <a:pt x="61277" y="2478367"/>
                    <a:pt x="69723" y="2733523"/>
                    <a:pt x="185395" y="2934246"/>
                  </a:cubicBezTo>
                  <a:lnTo>
                    <a:pt x="185357" y="2934246"/>
                  </a:lnTo>
                  <a:cubicBezTo>
                    <a:pt x="300939" y="3134932"/>
                    <a:pt x="309385" y="3390113"/>
                    <a:pt x="185230" y="3605149"/>
                  </a:cubicBezTo>
                  <a:cubicBezTo>
                    <a:pt x="0" y="3926002"/>
                    <a:pt x="109906" y="4336288"/>
                    <a:pt x="430797" y="4521569"/>
                  </a:cubicBezTo>
                  <a:lnTo>
                    <a:pt x="430835" y="4521607"/>
                  </a:lnTo>
                  <a:lnTo>
                    <a:pt x="430708" y="4521695"/>
                  </a:lnTo>
                  <a:cubicBezTo>
                    <a:pt x="631228" y="4637634"/>
                    <a:pt x="766077" y="4854448"/>
                    <a:pt x="766077" y="5102746"/>
                  </a:cubicBezTo>
                  <a:cubicBezTo>
                    <a:pt x="766077" y="5473268"/>
                    <a:pt x="1066419" y="5773611"/>
                    <a:pt x="1436929" y="5773611"/>
                  </a:cubicBezTo>
                  <a:cubicBezTo>
                    <a:pt x="1685239" y="5773611"/>
                    <a:pt x="1901965" y="5908497"/>
                    <a:pt x="2018030" y="6109018"/>
                  </a:cubicBezTo>
                  <a:cubicBezTo>
                    <a:pt x="2134019" y="6309449"/>
                    <a:pt x="2350821" y="6444425"/>
                    <a:pt x="2599093" y="6444425"/>
                  </a:cubicBezTo>
                  <a:cubicBezTo>
                    <a:pt x="2718685" y="6444579"/>
                    <a:pt x="2836127" y="6412633"/>
                    <a:pt x="2939161" y="6351918"/>
                  </a:cubicBezTo>
                  <a:cubicBezTo>
                    <a:pt x="3153194" y="6230544"/>
                    <a:pt x="3406191" y="6239637"/>
                    <a:pt x="3605479" y="6354496"/>
                  </a:cubicBezTo>
                  <a:lnTo>
                    <a:pt x="3605479" y="6354255"/>
                  </a:lnTo>
                  <a:lnTo>
                    <a:pt x="3605517" y="6354331"/>
                  </a:lnTo>
                  <a:cubicBezTo>
                    <a:pt x="3926408" y="6539573"/>
                    <a:pt x="4336694" y="6429617"/>
                    <a:pt x="4521987" y="6108764"/>
                  </a:cubicBezTo>
                  <a:cubicBezTo>
                    <a:pt x="4646130" y="5893766"/>
                    <a:pt x="4871314" y="5773446"/>
                    <a:pt x="5102961" y="5773281"/>
                  </a:cubicBezTo>
                  <a:lnTo>
                    <a:pt x="5102911" y="5773192"/>
                  </a:lnTo>
                  <a:cubicBezTo>
                    <a:pt x="5334558" y="5773027"/>
                    <a:pt x="5559780" y="5652707"/>
                    <a:pt x="5683885" y="5437709"/>
                  </a:cubicBezTo>
                  <a:cubicBezTo>
                    <a:pt x="5745010" y="5331855"/>
                    <a:pt x="5774017" y="5216234"/>
                    <a:pt x="5773890" y="5102213"/>
                  </a:cubicBezTo>
                  <a:lnTo>
                    <a:pt x="5773979" y="5102290"/>
                  </a:lnTo>
                  <a:cubicBezTo>
                    <a:pt x="5774182" y="4878846"/>
                    <a:pt x="5886145" y="4661358"/>
                    <a:pt x="6087059" y="4534828"/>
                  </a:cubicBezTo>
                  <a:cubicBezTo>
                    <a:pt x="6195364" y="4477881"/>
                    <a:pt x="6289357" y="4390620"/>
                    <a:pt x="6355029" y="4276866"/>
                  </a:cubicBezTo>
                  <a:cubicBezTo>
                    <a:pt x="6479222" y="4061753"/>
                    <a:pt x="6470777" y="3806572"/>
                    <a:pt x="6355118" y="3605886"/>
                  </a:cubicBezTo>
                  <a:lnTo>
                    <a:pt x="6355156" y="3605886"/>
                  </a:lnTo>
                  <a:cubicBezTo>
                    <a:pt x="6239535" y="3405201"/>
                    <a:pt x="6231077" y="3150020"/>
                    <a:pt x="6355245" y="2934971"/>
                  </a:cubicBezTo>
                  <a:cubicBezTo>
                    <a:pt x="6540525" y="2614080"/>
                    <a:pt x="6430568" y="2203832"/>
                    <a:pt x="6109677" y="2018552"/>
                  </a:cubicBezTo>
                  <a:lnTo>
                    <a:pt x="6109627" y="2018501"/>
                  </a:lnTo>
                  <a:lnTo>
                    <a:pt x="6109754" y="2018463"/>
                  </a:lnTo>
                  <a:cubicBezTo>
                    <a:pt x="5910847" y="1903375"/>
                    <a:pt x="5776557" y="1689088"/>
                    <a:pt x="5774436" y="1443267"/>
                  </a:cubicBezTo>
                  <a:cubicBezTo>
                    <a:pt x="5775604" y="1327265"/>
                    <a:pt x="5746686" y="1209536"/>
                    <a:pt x="5684545" y="1101865"/>
                  </a:cubicBezTo>
                </a:path>
              </a:pathLst>
            </a:custGeom>
            <a:blipFill>
              <a:blip r:embed="rId10"/>
              <a:stretch>
                <a:fillRect t="-5" b="-5"/>
              </a:stretch>
            </a:blip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295400" y="-342900"/>
            <a:ext cx="20028315" cy="10796310"/>
            <a:chOff x="0" y="0"/>
            <a:chExt cx="26704420" cy="14395080"/>
          </a:xfrm>
        </p:grpSpPr>
        <p:sp>
          <p:nvSpPr>
            <p:cNvPr id="3" name="Freeform 3"/>
            <p:cNvSpPr/>
            <p:nvPr/>
          </p:nvSpPr>
          <p:spPr>
            <a:xfrm>
              <a:off x="12678449" y="369109"/>
              <a:ext cx="14025971" cy="14025971"/>
            </a:xfrm>
            <a:custGeom>
              <a:avLst/>
              <a:gdLst/>
              <a:ahLst/>
              <a:cxnLst/>
              <a:rect l="l" t="t" r="r" b="b"/>
              <a:pathLst>
                <a:path w="14025971" h="14025971">
                  <a:moveTo>
                    <a:pt x="0" y="0"/>
                  </a:moveTo>
                  <a:lnTo>
                    <a:pt x="14025971" y="0"/>
                  </a:lnTo>
                  <a:lnTo>
                    <a:pt x="14025971" y="14025971"/>
                  </a:lnTo>
                  <a:lnTo>
                    <a:pt x="0" y="1402597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4395080" cy="14395080"/>
            </a:xfrm>
            <a:custGeom>
              <a:avLst/>
              <a:gdLst/>
              <a:ahLst/>
              <a:cxnLst/>
              <a:rect l="l" t="t" r="r" b="b"/>
              <a:pathLst>
                <a:path w="14395080" h="14395080">
                  <a:moveTo>
                    <a:pt x="0" y="0"/>
                  </a:moveTo>
                  <a:lnTo>
                    <a:pt x="14395080" y="0"/>
                  </a:lnTo>
                  <a:lnTo>
                    <a:pt x="14395080" y="14395080"/>
                  </a:lnTo>
                  <a:lnTo>
                    <a:pt x="0" y="143950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>
            <a:off x="3130102" y="-468287"/>
            <a:ext cx="4798746" cy="4798746"/>
          </a:xfrm>
          <a:custGeom>
            <a:avLst/>
            <a:gdLst/>
            <a:ahLst/>
            <a:cxnLst/>
            <a:rect l="l" t="t" r="r" b="b"/>
            <a:pathLst>
              <a:path w="4798746" h="4798746">
                <a:moveTo>
                  <a:pt x="0" y="0"/>
                </a:moveTo>
                <a:lnTo>
                  <a:pt x="4798745" y="0"/>
                </a:lnTo>
                <a:lnTo>
                  <a:pt x="4798745" y="4798746"/>
                </a:lnTo>
                <a:lnTo>
                  <a:pt x="0" y="479874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0" y="4762500"/>
            <a:ext cx="18288000" cy="3024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580"/>
              </a:lnSpc>
              <a:spcBef>
                <a:spcPct val="0"/>
              </a:spcBef>
            </a:pPr>
            <a:r>
              <a:rPr lang="en-US" sz="11500" dirty="0" err="1">
                <a:solidFill>
                  <a:srgbClr val="FF8C9D"/>
                </a:solidFill>
                <a:latin typeface="Comic Sans MS" panose="030F0702030302020204" pitchFamily="66" charset="0"/>
              </a:rPr>
              <a:t>Спасибо</a:t>
            </a:r>
            <a:r>
              <a:rPr lang="en-US" sz="11500" dirty="0">
                <a:solidFill>
                  <a:srgbClr val="FF8C9D"/>
                </a:solidFill>
                <a:latin typeface="Comic Sans MS" panose="030F0702030302020204" pitchFamily="66" charset="0"/>
              </a:rPr>
              <a:t> </a:t>
            </a:r>
            <a:r>
              <a:rPr lang="en-US" sz="11500" dirty="0" err="1">
                <a:solidFill>
                  <a:srgbClr val="FF8C9D"/>
                </a:solidFill>
                <a:latin typeface="Comic Sans MS" panose="030F0702030302020204" pitchFamily="66" charset="0"/>
              </a:rPr>
              <a:t>за</a:t>
            </a:r>
            <a:r>
              <a:rPr lang="en-US" sz="11500" dirty="0">
                <a:solidFill>
                  <a:srgbClr val="FF8C9D"/>
                </a:solidFill>
                <a:latin typeface="Comic Sans MS" panose="030F0702030302020204" pitchFamily="66" charset="0"/>
              </a:rPr>
              <a:t> </a:t>
            </a:r>
            <a:r>
              <a:rPr lang="en-US" sz="11500" dirty="0" err="1">
                <a:solidFill>
                  <a:srgbClr val="FF8C9D"/>
                </a:solidFill>
                <a:latin typeface="Comic Sans MS" panose="030F0702030302020204" pitchFamily="66" charset="0"/>
              </a:rPr>
              <a:t>внимание</a:t>
            </a:r>
            <a:r>
              <a:rPr lang="en-US" sz="11500" dirty="0">
                <a:solidFill>
                  <a:srgbClr val="FF8C9D"/>
                </a:solidFill>
                <a:latin typeface="Comic Sans MS" panose="030F0702030302020204" pitchFamily="66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788374"/>
            <a:ext cx="9595465" cy="4256897"/>
          </a:xfrm>
          <a:custGeom>
            <a:avLst/>
            <a:gdLst/>
            <a:ahLst/>
            <a:cxnLst/>
            <a:rect l="l" t="t" r="r" b="b"/>
            <a:pathLst>
              <a:path w="9595465" h="4256897">
                <a:moveTo>
                  <a:pt x="0" y="0"/>
                </a:moveTo>
                <a:lnTo>
                  <a:pt x="9595465" y="0"/>
                </a:lnTo>
                <a:lnTo>
                  <a:pt x="9595465" y="4256897"/>
                </a:lnTo>
                <a:lnTo>
                  <a:pt x="0" y="4256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8388463" y="9191625"/>
            <a:ext cx="9899537" cy="4391795"/>
          </a:xfrm>
          <a:custGeom>
            <a:avLst/>
            <a:gdLst/>
            <a:ahLst/>
            <a:cxnLst/>
            <a:rect l="l" t="t" r="r" b="b"/>
            <a:pathLst>
              <a:path w="9899537" h="4391795">
                <a:moveTo>
                  <a:pt x="9899537" y="0"/>
                </a:moveTo>
                <a:lnTo>
                  <a:pt x="0" y="0"/>
                </a:lnTo>
                <a:lnTo>
                  <a:pt x="0" y="4391795"/>
                </a:lnTo>
                <a:lnTo>
                  <a:pt x="9899537" y="4391795"/>
                </a:lnTo>
                <a:lnTo>
                  <a:pt x="989953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741153">
            <a:off x="16756661" y="7193254"/>
            <a:ext cx="1249418" cy="2770886"/>
          </a:xfrm>
          <a:custGeom>
            <a:avLst/>
            <a:gdLst/>
            <a:ahLst/>
            <a:cxnLst/>
            <a:rect l="l" t="t" r="r" b="b"/>
            <a:pathLst>
              <a:path w="1249418" h="2770886">
                <a:moveTo>
                  <a:pt x="0" y="0"/>
                </a:moveTo>
                <a:lnTo>
                  <a:pt x="1249418" y="0"/>
                </a:lnTo>
                <a:lnTo>
                  <a:pt x="1249418" y="2770886"/>
                </a:lnTo>
                <a:lnTo>
                  <a:pt x="0" y="2770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95728" y="7888336"/>
            <a:ext cx="1409464" cy="1914086"/>
          </a:xfrm>
          <a:custGeom>
            <a:avLst/>
            <a:gdLst/>
            <a:ahLst/>
            <a:cxnLst/>
            <a:rect l="l" t="t" r="r" b="b"/>
            <a:pathLst>
              <a:path w="1409464" h="1914086">
                <a:moveTo>
                  <a:pt x="0" y="0"/>
                </a:moveTo>
                <a:lnTo>
                  <a:pt x="1409464" y="0"/>
                </a:lnTo>
                <a:lnTo>
                  <a:pt x="1409464" y="1914087"/>
                </a:lnTo>
                <a:lnTo>
                  <a:pt x="0" y="19140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833700" y="8308389"/>
            <a:ext cx="1175807" cy="1757320"/>
          </a:xfrm>
          <a:custGeom>
            <a:avLst/>
            <a:gdLst/>
            <a:ahLst/>
            <a:cxnLst/>
            <a:rect l="l" t="t" r="r" b="b"/>
            <a:pathLst>
              <a:path w="1175807" h="1757320">
                <a:moveTo>
                  <a:pt x="0" y="0"/>
                </a:moveTo>
                <a:lnTo>
                  <a:pt x="1175806" y="0"/>
                </a:lnTo>
                <a:lnTo>
                  <a:pt x="1175806" y="1757320"/>
                </a:lnTo>
                <a:lnTo>
                  <a:pt x="0" y="17573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-1609791" y="3773536"/>
            <a:ext cx="9667665" cy="8229600"/>
          </a:xfrm>
          <a:custGeom>
            <a:avLst/>
            <a:gdLst/>
            <a:ahLst/>
            <a:cxnLst/>
            <a:rect l="l" t="t" r="r" b="b"/>
            <a:pathLst>
              <a:path w="9667665" h="8229600">
                <a:moveTo>
                  <a:pt x="0" y="0"/>
                </a:moveTo>
                <a:lnTo>
                  <a:pt x="9667666" y="0"/>
                </a:lnTo>
                <a:lnTo>
                  <a:pt x="966766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012549" y="-1026594"/>
            <a:ext cx="10507517" cy="6383317"/>
          </a:xfrm>
          <a:custGeom>
            <a:avLst/>
            <a:gdLst/>
            <a:ahLst/>
            <a:cxnLst/>
            <a:rect l="l" t="t" r="r" b="b"/>
            <a:pathLst>
              <a:path w="10507517" h="6383317">
                <a:moveTo>
                  <a:pt x="0" y="0"/>
                </a:moveTo>
                <a:lnTo>
                  <a:pt x="10507517" y="0"/>
                </a:lnTo>
                <a:lnTo>
                  <a:pt x="10507517" y="6383317"/>
                </a:lnTo>
                <a:lnTo>
                  <a:pt x="0" y="638331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079938" y="-9525"/>
            <a:ext cx="9394802" cy="4187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7278"/>
              </a:lnSpc>
              <a:spcBef>
                <a:spcPct val="0"/>
              </a:spcBef>
            </a:pPr>
            <a:r>
              <a:rPr lang="en-US" sz="9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Что</a:t>
            </a:r>
            <a:r>
              <a:rPr lang="en-US" sz="96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9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такое</a:t>
            </a:r>
            <a:r>
              <a:rPr lang="en-US" sz="96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9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семья</a:t>
            </a:r>
            <a:r>
              <a:rPr lang="en-US" sz="9600" dirty="0">
                <a:solidFill>
                  <a:srgbClr val="000000"/>
                </a:solidFill>
                <a:latin typeface="Comic Sans MS" panose="030F0702030302020204" pitchFamily="66" charset="0"/>
              </a:rPr>
              <a:t>?​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F6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66582" y="4489229"/>
            <a:ext cx="19421164" cy="9887138"/>
          </a:xfrm>
          <a:custGeom>
            <a:avLst/>
            <a:gdLst/>
            <a:ahLst/>
            <a:cxnLst/>
            <a:rect l="l" t="t" r="r" b="b"/>
            <a:pathLst>
              <a:path w="19421164" h="9887138">
                <a:moveTo>
                  <a:pt x="0" y="0"/>
                </a:moveTo>
                <a:lnTo>
                  <a:pt x="19421164" y="0"/>
                </a:lnTo>
                <a:lnTo>
                  <a:pt x="19421164" y="9887138"/>
                </a:lnTo>
                <a:lnTo>
                  <a:pt x="0" y="98871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66989" y="8547504"/>
            <a:ext cx="4317103" cy="2119305"/>
          </a:xfrm>
          <a:custGeom>
            <a:avLst/>
            <a:gdLst/>
            <a:ahLst/>
            <a:cxnLst/>
            <a:rect l="l" t="t" r="r" b="b"/>
            <a:pathLst>
              <a:path w="4317103" h="2119305">
                <a:moveTo>
                  <a:pt x="0" y="0"/>
                </a:moveTo>
                <a:lnTo>
                  <a:pt x="4317102" y="0"/>
                </a:lnTo>
                <a:lnTo>
                  <a:pt x="4317102" y="2119305"/>
                </a:lnTo>
                <a:lnTo>
                  <a:pt x="0" y="2119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7137535" y="8373146"/>
            <a:ext cx="4317103" cy="2119305"/>
          </a:xfrm>
          <a:custGeom>
            <a:avLst/>
            <a:gdLst/>
            <a:ahLst/>
            <a:cxnLst/>
            <a:rect l="l" t="t" r="r" b="b"/>
            <a:pathLst>
              <a:path w="4317103" h="2119305">
                <a:moveTo>
                  <a:pt x="0" y="0"/>
                </a:moveTo>
                <a:lnTo>
                  <a:pt x="4317102" y="0"/>
                </a:lnTo>
                <a:lnTo>
                  <a:pt x="4317102" y="2119305"/>
                </a:lnTo>
                <a:lnTo>
                  <a:pt x="0" y="2119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702236" y="8373146"/>
            <a:ext cx="4317103" cy="2119305"/>
          </a:xfrm>
          <a:custGeom>
            <a:avLst/>
            <a:gdLst/>
            <a:ahLst/>
            <a:cxnLst/>
            <a:rect l="l" t="t" r="r" b="b"/>
            <a:pathLst>
              <a:path w="4317103" h="2119305">
                <a:moveTo>
                  <a:pt x="0" y="0"/>
                </a:moveTo>
                <a:lnTo>
                  <a:pt x="4317103" y="0"/>
                </a:lnTo>
                <a:lnTo>
                  <a:pt x="4317103" y="2119305"/>
                </a:lnTo>
                <a:lnTo>
                  <a:pt x="0" y="2119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33750" y="8373146"/>
            <a:ext cx="4317103" cy="2119305"/>
          </a:xfrm>
          <a:custGeom>
            <a:avLst/>
            <a:gdLst/>
            <a:ahLst/>
            <a:cxnLst/>
            <a:rect l="l" t="t" r="r" b="b"/>
            <a:pathLst>
              <a:path w="4317103" h="2119305">
                <a:moveTo>
                  <a:pt x="0" y="0"/>
                </a:moveTo>
                <a:lnTo>
                  <a:pt x="4317103" y="0"/>
                </a:lnTo>
                <a:lnTo>
                  <a:pt x="4317103" y="2119305"/>
                </a:lnTo>
                <a:lnTo>
                  <a:pt x="0" y="2119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816113" y="2437209"/>
            <a:ext cx="6038469" cy="8229600"/>
          </a:xfrm>
          <a:custGeom>
            <a:avLst/>
            <a:gdLst/>
            <a:ahLst/>
            <a:cxnLst/>
            <a:rect l="l" t="t" r="r" b="b"/>
            <a:pathLst>
              <a:path w="6038469" h="8229600">
                <a:moveTo>
                  <a:pt x="0" y="0"/>
                </a:moveTo>
                <a:lnTo>
                  <a:pt x="6038469" y="0"/>
                </a:lnTo>
                <a:lnTo>
                  <a:pt x="603846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473517" y="0"/>
            <a:ext cx="10457439" cy="5464012"/>
          </a:xfrm>
          <a:custGeom>
            <a:avLst/>
            <a:gdLst/>
            <a:ahLst/>
            <a:cxnLst/>
            <a:rect l="l" t="t" r="r" b="b"/>
            <a:pathLst>
              <a:path w="10457439" h="5464012">
                <a:moveTo>
                  <a:pt x="0" y="0"/>
                </a:moveTo>
                <a:lnTo>
                  <a:pt x="10457439" y="0"/>
                </a:lnTo>
                <a:lnTo>
                  <a:pt x="10457439" y="5464012"/>
                </a:lnTo>
                <a:lnTo>
                  <a:pt x="0" y="54640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634151" y="1866900"/>
            <a:ext cx="9907400" cy="1434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480"/>
              </a:lnSpc>
            </a:pPr>
            <a:r>
              <a:rPr lang="en-US" sz="6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Что</a:t>
            </a:r>
            <a:r>
              <a:rPr lang="en-US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6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такое</a:t>
            </a:r>
            <a:r>
              <a:rPr lang="en-US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6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традиция</a:t>
            </a:r>
            <a:r>
              <a:rPr lang="en-US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80476" y="-1109691"/>
            <a:ext cx="18468476" cy="9955475"/>
            <a:chOff x="0" y="0"/>
            <a:chExt cx="24624634" cy="13273967"/>
          </a:xfrm>
        </p:grpSpPr>
        <p:sp>
          <p:nvSpPr>
            <p:cNvPr id="3" name="Freeform 3"/>
            <p:cNvSpPr/>
            <p:nvPr/>
          </p:nvSpPr>
          <p:spPr>
            <a:xfrm>
              <a:off x="11691030" y="340362"/>
              <a:ext cx="12933604" cy="12933604"/>
            </a:xfrm>
            <a:custGeom>
              <a:avLst/>
              <a:gdLst/>
              <a:ahLst/>
              <a:cxnLst/>
              <a:rect l="l" t="t" r="r" b="b"/>
              <a:pathLst>
                <a:path w="12933604" h="12933604">
                  <a:moveTo>
                    <a:pt x="0" y="0"/>
                  </a:moveTo>
                  <a:lnTo>
                    <a:pt x="12933604" y="0"/>
                  </a:lnTo>
                  <a:lnTo>
                    <a:pt x="12933604" y="12933605"/>
                  </a:lnTo>
                  <a:lnTo>
                    <a:pt x="0" y="129336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xmlns="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3273967" cy="13273967"/>
            </a:xfrm>
            <a:custGeom>
              <a:avLst/>
              <a:gdLst/>
              <a:ahLst/>
              <a:cxnLst/>
              <a:rect l="l" t="t" r="r" b="b"/>
              <a:pathLst>
                <a:path w="13273967" h="13273967">
                  <a:moveTo>
                    <a:pt x="0" y="0"/>
                  </a:moveTo>
                  <a:lnTo>
                    <a:pt x="13273967" y="0"/>
                  </a:lnTo>
                  <a:lnTo>
                    <a:pt x="13273967" y="13273967"/>
                  </a:lnTo>
                  <a:lnTo>
                    <a:pt x="0" y="132739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rot="2453557">
            <a:off x="3828047" y="3854528"/>
            <a:ext cx="1069615" cy="1539014"/>
          </a:xfrm>
          <a:custGeom>
            <a:avLst/>
            <a:gdLst/>
            <a:ahLst/>
            <a:cxnLst/>
            <a:rect l="l" t="t" r="r" b="b"/>
            <a:pathLst>
              <a:path w="1069615" h="1539014">
                <a:moveTo>
                  <a:pt x="0" y="0"/>
                </a:moveTo>
                <a:lnTo>
                  <a:pt x="1069614" y="0"/>
                </a:lnTo>
                <a:lnTo>
                  <a:pt x="1069614" y="1539014"/>
                </a:lnTo>
                <a:lnTo>
                  <a:pt x="0" y="153901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97070" y="4730996"/>
            <a:ext cx="2536730" cy="17899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6239"/>
              </a:lnSpc>
            </a:pPr>
            <a:r>
              <a:rPr lang="en-US" sz="6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Идеи</a:t>
            </a:r>
            <a:endParaRPr lang="en-US" sz="66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440565" y="5336775"/>
            <a:ext cx="5143262" cy="36766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endParaRPr dirty="0"/>
          </a:p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10400" dirty="0">
                <a:solidFill>
                  <a:srgbClr val="000000"/>
                </a:solidFill>
                <a:latin typeface="Lumios Marker"/>
              </a:rPr>
              <a:t> </a:t>
            </a:r>
            <a:r>
              <a:rPr lang="en-US" sz="6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интересных</a:t>
            </a:r>
            <a:endParaRPr lang="en-US" sz="66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053762" y="5079720"/>
            <a:ext cx="4072771" cy="17127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819"/>
              </a:lnSpc>
              <a:spcBef>
                <a:spcPct val="0"/>
              </a:spcBef>
            </a:pPr>
            <a:r>
              <a:rPr lang="en-US" sz="60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семейных</a:t>
            </a:r>
            <a:endParaRPr lang="en-US" sz="60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3302868" y="7052545"/>
            <a:ext cx="4511873" cy="1636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72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традиций</a:t>
            </a:r>
            <a:endParaRPr lang="en-US" sz="72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788374"/>
            <a:ext cx="9595465" cy="4256897"/>
          </a:xfrm>
          <a:custGeom>
            <a:avLst/>
            <a:gdLst/>
            <a:ahLst/>
            <a:cxnLst/>
            <a:rect l="l" t="t" r="r" b="b"/>
            <a:pathLst>
              <a:path w="9595465" h="4256897">
                <a:moveTo>
                  <a:pt x="0" y="0"/>
                </a:moveTo>
                <a:lnTo>
                  <a:pt x="9595465" y="0"/>
                </a:lnTo>
                <a:lnTo>
                  <a:pt x="9595465" y="4256897"/>
                </a:lnTo>
                <a:lnTo>
                  <a:pt x="0" y="4256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8388463" y="9191625"/>
            <a:ext cx="9899537" cy="4391795"/>
          </a:xfrm>
          <a:custGeom>
            <a:avLst/>
            <a:gdLst/>
            <a:ahLst/>
            <a:cxnLst/>
            <a:rect l="l" t="t" r="r" b="b"/>
            <a:pathLst>
              <a:path w="9899537" h="4391795">
                <a:moveTo>
                  <a:pt x="9899537" y="0"/>
                </a:moveTo>
                <a:lnTo>
                  <a:pt x="0" y="0"/>
                </a:lnTo>
                <a:lnTo>
                  <a:pt x="0" y="4391795"/>
                </a:lnTo>
                <a:lnTo>
                  <a:pt x="9899537" y="4391795"/>
                </a:lnTo>
                <a:lnTo>
                  <a:pt x="989953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741153">
            <a:off x="16756661" y="7193254"/>
            <a:ext cx="1249418" cy="2770886"/>
          </a:xfrm>
          <a:custGeom>
            <a:avLst/>
            <a:gdLst/>
            <a:ahLst/>
            <a:cxnLst/>
            <a:rect l="l" t="t" r="r" b="b"/>
            <a:pathLst>
              <a:path w="1249418" h="2770886">
                <a:moveTo>
                  <a:pt x="0" y="0"/>
                </a:moveTo>
                <a:lnTo>
                  <a:pt x="1249418" y="0"/>
                </a:lnTo>
                <a:lnTo>
                  <a:pt x="1249418" y="2770886"/>
                </a:lnTo>
                <a:lnTo>
                  <a:pt x="0" y="2770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95728" y="7888336"/>
            <a:ext cx="1409464" cy="1914086"/>
          </a:xfrm>
          <a:custGeom>
            <a:avLst/>
            <a:gdLst/>
            <a:ahLst/>
            <a:cxnLst/>
            <a:rect l="l" t="t" r="r" b="b"/>
            <a:pathLst>
              <a:path w="1409464" h="1914086">
                <a:moveTo>
                  <a:pt x="0" y="0"/>
                </a:moveTo>
                <a:lnTo>
                  <a:pt x="1409464" y="0"/>
                </a:lnTo>
                <a:lnTo>
                  <a:pt x="1409464" y="1914087"/>
                </a:lnTo>
                <a:lnTo>
                  <a:pt x="0" y="19140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833700" y="8308389"/>
            <a:ext cx="1175807" cy="1757320"/>
          </a:xfrm>
          <a:custGeom>
            <a:avLst/>
            <a:gdLst/>
            <a:ahLst/>
            <a:cxnLst/>
            <a:rect l="l" t="t" r="r" b="b"/>
            <a:pathLst>
              <a:path w="1175807" h="1757320">
                <a:moveTo>
                  <a:pt x="0" y="0"/>
                </a:moveTo>
                <a:lnTo>
                  <a:pt x="1175806" y="0"/>
                </a:lnTo>
                <a:lnTo>
                  <a:pt x="1175806" y="1757320"/>
                </a:lnTo>
                <a:lnTo>
                  <a:pt x="0" y="17573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429000" y="3218180"/>
            <a:ext cx="11464154" cy="35083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560"/>
              </a:lnSpc>
              <a:spcBef>
                <a:spcPct val="0"/>
              </a:spcBef>
            </a:pPr>
            <a:r>
              <a:rPr lang="en-US" sz="10400" dirty="0">
                <a:solidFill>
                  <a:srgbClr val="000000"/>
                </a:solidFill>
                <a:latin typeface="Lumios Marker"/>
              </a:rPr>
              <a:t>        </a:t>
            </a:r>
            <a:r>
              <a:rPr lang="en-US" sz="72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Традиция</a:t>
            </a:r>
            <a:r>
              <a:rPr lang="en-US" sz="7200" dirty="0">
                <a:solidFill>
                  <a:srgbClr val="000000"/>
                </a:solidFill>
                <a:latin typeface="Comic Sans MS" panose="030F0702030302020204" pitchFamily="66" charset="0"/>
              </a:rPr>
              <a:t>  </a:t>
            </a:r>
          </a:p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Comic Sans MS" panose="030F0702030302020204" pitchFamily="66" charset="0"/>
              </a:rPr>
              <a:t>“</a:t>
            </a:r>
            <a:r>
              <a:rPr lang="en-US" sz="72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Секретное</a:t>
            </a:r>
            <a:r>
              <a:rPr lang="en-US" sz="72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72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рукопожатие</a:t>
            </a:r>
            <a:r>
              <a:rPr lang="en-US" sz="7200" dirty="0">
                <a:solidFill>
                  <a:srgbClr val="000000"/>
                </a:solidFill>
                <a:latin typeface="Comic Sans MS" panose="030F0702030302020204" pitchFamily="66" charset="0"/>
              </a:rPr>
              <a:t>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0" y="3086100"/>
            <a:ext cx="1961645" cy="1713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8000" dirty="0">
                <a:solidFill>
                  <a:srgbClr val="000000"/>
                </a:solidFill>
                <a:latin typeface="Comic Sans MS" panose="030F0702030302020204" pitchFamily="66" charset="0"/>
              </a:rPr>
              <a:t>№1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6374" y="4919696"/>
            <a:ext cx="20827244" cy="9239723"/>
          </a:xfrm>
          <a:custGeom>
            <a:avLst/>
            <a:gdLst/>
            <a:ahLst/>
            <a:cxnLst/>
            <a:rect l="l" t="t" r="r" b="b"/>
            <a:pathLst>
              <a:path w="20827244" h="9239723">
                <a:moveTo>
                  <a:pt x="0" y="0"/>
                </a:moveTo>
                <a:lnTo>
                  <a:pt x="20827244" y="0"/>
                </a:lnTo>
                <a:lnTo>
                  <a:pt x="20827244" y="9239723"/>
                </a:lnTo>
                <a:lnTo>
                  <a:pt x="0" y="92397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833700" y="8308389"/>
            <a:ext cx="1175807" cy="1757320"/>
          </a:xfrm>
          <a:custGeom>
            <a:avLst/>
            <a:gdLst/>
            <a:ahLst/>
            <a:cxnLst/>
            <a:rect l="l" t="t" r="r" b="b"/>
            <a:pathLst>
              <a:path w="1175807" h="1757320">
                <a:moveTo>
                  <a:pt x="0" y="0"/>
                </a:moveTo>
                <a:lnTo>
                  <a:pt x="1175806" y="0"/>
                </a:lnTo>
                <a:lnTo>
                  <a:pt x="1175806" y="1757320"/>
                </a:lnTo>
                <a:lnTo>
                  <a:pt x="0" y="17573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62978" y="265164"/>
            <a:ext cx="15562044" cy="9756672"/>
          </a:xfrm>
          <a:custGeom>
            <a:avLst/>
            <a:gdLst/>
            <a:ahLst/>
            <a:cxnLst/>
            <a:rect l="l" t="t" r="r" b="b"/>
            <a:pathLst>
              <a:path w="15562044" h="9756672">
                <a:moveTo>
                  <a:pt x="0" y="0"/>
                </a:moveTo>
                <a:lnTo>
                  <a:pt x="15562044" y="0"/>
                </a:lnTo>
                <a:lnTo>
                  <a:pt x="15562044" y="9756672"/>
                </a:lnTo>
                <a:lnTo>
                  <a:pt x="0" y="975667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0" y="8788374"/>
            <a:ext cx="9595465" cy="4256897"/>
          </a:xfrm>
          <a:custGeom>
            <a:avLst/>
            <a:gdLst/>
            <a:ahLst/>
            <a:cxnLst/>
            <a:rect l="l" t="t" r="r" b="b"/>
            <a:pathLst>
              <a:path w="9595465" h="4256897">
                <a:moveTo>
                  <a:pt x="0" y="0"/>
                </a:moveTo>
                <a:lnTo>
                  <a:pt x="9595465" y="0"/>
                </a:lnTo>
                <a:lnTo>
                  <a:pt x="9595465" y="4256897"/>
                </a:lnTo>
                <a:lnTo>
                  <a:pt x="0" y="4256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8388463" y="9191625"/>
            <a:ext cx="9899537" cy="4391795"/>
          </a:xfrm>
          <a:custGeom>
            <a:avLst/>
            <a:gdLst/>
            <a:ahLst/>
            <a:cxnLst/>
            <a:rect l="l" t="t" r="r" b="b"/>
            <a:pathLst>
              <a:path w="9899537" h="4391795">
                <a:moveTo>
                  <a:pt x="9899537" y="0"/>
                </a:moveTo>
                <a:lnTo>
                  <a:pt x="0" y="0"/>
                </a:lnTo>
                <a:lnTo>
                  <a:pt x="0" y="4391795"/>
                </a:lnTo>
                <a:lnTo>
                  <a:pt x="9899537" y="4391795"/>
                </a:lnTo>
                <a:lnTo>
                  <a:pt x="989953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741153">
            <a:off x="16756661" y="7193254"/>
            <a:ext cx="1249418" cy="2770886"/>
          </a:xfrm>
          <a:custGeom>
            <a:avLst/>
            <a:gdLst/>
            <a:ahLst/>
            <a:cxnLst/>
            <a:rect l="l" t="t" r="r" b="b"/>
            <a:pathLst>
              <a:path w="1249418" h="2770886">
                <a:moveTo>
                  <a:pt x="0" y="0"/>
                </a:moveTo>
                <a:lnTo>
                  <a:pt x="1249418" y="0"/>
                </a:lnTo>
                <a:lnTo>
                  <a:pt x="1249418" y="2770886"/>
                </a:lnTo>
                <a:lnTo>
                  <a:pt x="0" y="27708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-566671" y="1307326"/>
            <a:ext cx="6419088" cy="8229600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>
            <a:off x="495728" y="7888336"/>
            <a:ext cx="1409464" cy="1914086"/>
          </a:xfrm>
          <a:custGeom>
            <a:avLst/>
            <a:gdLst/>
            <a:ahLst/>
            <a:cxnLst/>
            <a:rect l="l" t="t" r="r" b="b"/>
            <a:pathLst>
              <a:path w="1409464" h="1914086">
                <a:moveTo>
                  <a:pt x="0" y="0"/>
                </a:moveTo>
                <a:lnTo>
                  <a:pt x="1409464" y="0"/>
                </a:lnTo>
                <a:lnTo>
                  <a:pt x="1409464" y="1914087"/>
                </a:lnTo>
                <a:lnTo>
                  <a:pt x="0" y="19140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833700" y="8308389"/>
            <a:ext cx="1175807" cy="1757320"/>
          </a:xfrm>
          <a:custGeom>
            <a:avLst/>
            <a:gdLst/>
            <a:ahLst/>
            <a:cxnLst/>
            <a:rect l="l" t="t" r="r" b="b"/>
            <a:pathLst>
              <a:path w="1175807" h="1757320">
                <a:moveTo>
                  <a:pt x="0" y="0"/>
                </a:moveTo>
                <a:lnTo>
                  <a:pt x="1175806" y="0"/>
                </a:lnTo>
                <a:lnTo>
                  <a:pt x="1175806" y="1757320"/>
                </a:lnTo>
                <a:lnTo>
                  <a:pt x="0" y="17573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187357" y="2721433"/>
            <a:ext cx="14366135" cy="5616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560"/>
              </a:lnSpc>
              <a:spcBef>
                <a:spcPct val="0"/>
              </a:spcBef>
            </a:pPr>
            <a:r>
              <a:rPr lang="en-US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           </a:t>
            </a:r>
            <a:r>
              <a:rPr lang="ru-RU" sz="66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  </a:t>
            </a:r>
            <a:r>
              <a:rPr lang="en-US" sz="66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Традиция</a:t>
            </a:r>
            <a:r>
              <a:rPr lang="en-US" sz="66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 </a:t>
            </a:r>
            <a:endParaRPr lang="en-US" sz="66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“</a:t>
            </a:r>
            <a:r>
              <a:rPr lang="en-US" sz="6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Необычные</a:t>
            </a:r>
            <a:r>
              <a:rPr lang="en-US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6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семейные</a:t>
            </a:r>
            <a:r>
              <a:rPr lang="en-US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6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праздники</a:t>
            </a:r>
            <a:r>
              <a:rPr lang="en-US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”</a:t>
            </a:r>
          </a:p>
          <a:p>
            <a:pPr algn="ctr">
              <a:lnSpc>
                <a:spcPts val="14560"/>
              </a:lnSpc>
              <a:spcBef>
                <a:spcPct val="0"/>
              </a:spcBef>
            </a:pPr>
            <a:endParaRPr lang="en-US" sz="10400" dirty="0">
              <a:solidFill>
                <a:srgbClr val="000000"/>
              </a:solidFill>
              <a:latin typeface="Lumios Marker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906000" y="2721433"/>
            <a:ext cx="2253718" cy="1661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8000" dirty="0">
                <a:solidFill>
                  <a:srgbClr val="000000"/>
                </a:solidFill>
                <a:latin typeface="Comic Sans MS" panose="030F0702030302020204" pitchFamily="66" charset="0"/>
              </a:rPr>
              <a:t>№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9"/>
          <p:cNvGrpSpPr/>
          <p:nvPr/>
        </p:nvGrpSpPr>
        <p:grpSpPr>
          <a:xfrm>
            <a:off x="9673030" y="3842989"/>
            <a:ext cx="1095375" cy="862965"/>
            <a:chOff x="0" y="0"/>
            <a:chExt cx="1460500" cy="1150620"/>
          </a:xfrm>
        </p:grpSpPr>
        <p:sp>
          <p:nvSpPr>
            <p:cNvPr id="20" name="Freeform 20"/>
            <p:cNvSpPr/>
            <p:nvPr/>
          </p:nvSpPr>
          <p:spPr>
            <a:xfrm>
              <a:off x="48260" y="49530"/>
              <a:ext cx="1363980" cy="1055370"/>
            </a:xfrm>
            <a:custGeom>
              <a:avLst/>
              <a:gdLst/>
              <a:ahLst/>
              <a:cxnLst/>
              <a:rect l="l" t="t" r="r" b="b"/>
              <a:pathLst>
                <a:path w="1363980" h="1055370">
                  <a:moveTo>
                    <a:pt x="1334770" y="129540"/>
                  </a:moveTo>
                  <a:cubicBezTo>
                    <a:pt x="542290" y="715010"/>
                    <a:pt x="415290" y="836930"/>
                    <a:pt x="313690" y="915670"/>
                  </a:cubicBezTo>
                  <a:cubicBezTo>
                    <a:pt x="247650" y="967740"/>
                    <a:pt x="191770" y="1017270"/>
                    <a:pt x="144780" y="1037590"/>
                  </a:cubicBezTo>
                  <a:cubicBezTo>
                    <a:pt x="115570" y="1050290"/>
                    <a:pt x="90170" y="1055370"/>
                    <a:pt x="67310" y="1050290"/>
                  </a:cubicBezTo>
                  <a:cubicBezTo>
                    <a:pt x="45720" y="1045210"/>
                    <a:pt x="19050" y="1024890"/>
                    <a:pt x="8890" y="1007110"/>
                  </a:cubicBezTo>
                  <a:cubicBezTo>
                    <a:pt x="1270" y="993140"/>
                    <a:pt x="0" y="974090"/>
                    <a:pt x="3810" y="958850"/>
                  </a:cubicBezTo>
                  <a:cubicBezTo>
                    <a:pt x="7620" y="943610"/>
                    <a:pt x="15240" y="927100"/>
                    <a:pt x="27940" y="916940"/>
                  </a:cubicBezTo>
                  <a:cubicBezTo>
                    <a:pt x="44450" y="905510"/>
                    <a:pt x="77470" y="895350"/>
                    <a:pt x="97790" y="900430"/>
                  </a:cubicBezTo>
                  <a:cubicBezTo>
                    <a:pt x="118110" y="905510"/>
                    <a:pt x="143510" y="930910"/>
                    <a:pt x="151130" y="948690"/>
                  </a:cubicBezTo>
                  <a:cubicBezTo>
                    <a:pt x="157480" y="963930"/>
                    <a:pt x="156210" y="982980"/>
                    <a:pt x="151130" y="998220"/>
                  </a:cubicBezTo>
                  <a:cubicBezTo>
                    <a:pt x="146050" y="1013460"/>
                    <a:pt x="135890" y="1029970"/>
                    <a:pt x="121920" y="1037590"/>
                  </a:cubicBezTo>
                  <a:cubicBezTo>
                    <a:pt x="104140" y="1047750"/>
                    <a:pt x="69850" y="1050290"/>
                    <a:pt x="50800" y="1045210"/>
                  </a:cubicBezTo>
                  <a:cubicBezTo>
                    <a:pt x="35560" y="1040130"/>
                    <a:pt x="21590" y="1027430"/>
                    <a:pt x="13970" y="1014730"/>
                  </a:cubicBezTo>
                  <a:cubicBezTo>
                    <a:pt x="6350" y="1002030"/>
                    <a:pt x="1270" y="981710"/>
                    <a:pt x="2540" y="966470"/>
                  </a:cubicBezTo>
                  <a:cubicBezTo>
                    <a:pt x="3810" y="951230"/>
                    <a:pt x="8890" y="937260"/>
                    <a:pt x="22860" y="922020"/>
                  </a:cubicBezTo>
                  <a:cubicBezTo>
                    <a:pt x="53340" y="889000"/>
                    <a:pt x="128270" y="868680"/>
                    <a:pt x="214630" y="810260"/>
                  </a:cubicBezTo>
                  <a:cubicBezTo>
                    <a:pt x="425450" y="669290"/>
                    <a:pt x="1123950" y="78740"/>
                    <a:pt x="1249680" y="15240"/>
                  </a:cubicBezTo>
                  <a:cubicBezTo>
                    <a:pt x="1273810" y="2540"/>
                    <a:pt x="1282700" y="0"/>
                    <a:pt x="1297940" y="1270"/>
                  </a:cubicBezTo>
                  <a:cubicBezTo>
                    <a:pt x="1313180" y="2540"/>
                    <a:pt x="1333500" y="10160"/>
                    <a:pt x="1343660" y="22860"/>
                  </a:cubicBezTo>
                  <a:cubicBezTo>
                    <a:pt x="1355090" y="36830"/>
                    <a:pt x="1363980" y="67310"/>
                    <a:pt x="1361440" y="86360"/>
                  </a:cubicBezTo>
                  <a:cubicBezTo>
                    <a:pt x="1358900" y="102870"/>
                    <a:pt x="1334770" y="129540"/>
                    <a:pt x="1334770" y="12954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sp>
        <p:nvSpPr>
          <p:cNvPr id="2" name="Freeform 2"/>
          <p:cNvSpPr/>
          <p:nvPr/>
        </p:nvSpPr>
        <p:spPr>
          <a:xfrm>
            <a:off x="0" y="8788374"/>
            <a:ext cx="9595465" cy="4256897"/>
          </a:xfrm>
          <a:custGeom>
            <a:avLst/>
            <a:gdLst/>
            <a:ahLst/>
            <a:cxnLst/>
            <a:rect l="l" t="t" r="r" b="b"/>
            <a:pathLst>
              <a:path w="9595465" h="4256897">
                <a:moveTo>
                  <a:pt x="0" y="0"/>
                </a:moveTo>
                <a:lnTo>
                  <a:pt x="9595465" y="0"/>
                </a:lnTo>
                <a:lnTo>
                  <a:pt x="9595465" y="4256897"/>
                </a:lnTo>
                <a:lnTo>
                  <a:pt x="0" y="4256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8388463" y="9191625"/>
            <a:ext cx="9899537" cy="4391795"/>
          </a:xfrm>
          <a:custGeom>
            <a:avLst/>
            <a:gdLst/>
            <a:ahLst/>
            <a:cxnLst/>
            <a:rect l="l" t="t" r="r" b="b"/>
            <a:pathLst>
              <a:path w="9899537" h="4391795">
                <a:moveTo>
                  <a:pt x="9899537" y="0"/>
                </a:moveTo>
                <a:lnTo>
                  <a:pt x="0" y="0"/>
                </a:lnTo>
                <a:lnTo>
                  <a:pt x="0" y="4391795"/>
                </a:lnTo>
                <a:lnTo>
                  <a:pt x="9899537" y="4391795"/>
                </a:lnTo>
                <a:lnTo>
                  <a:pt x="989953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741153">
            <a:off x="16756661" y="7193254"/>
            <a:ext cx="1249418" cy="2770886"/>
          </a:xfrm>
          <a:custGeom>
            <a:avLst/>
            <a:gdLst/>
            <a:ahLst/>
            <a:cxnLst/>
            <a:rect l="l" t="t" r="r" b="b"/>
            <a:pathLst>
              <a:path w="1249418" h="2770886">
                <a:moveTo>
                  <a:pt x="0" y="0"/>
                </a:moveTo>
                <a:lnTo>
                  <a:pt x="1249418" y="0"/>
                </a:lnTo>
                <a:lnTo>
                  <a:pt x="1249418" y="2770886"/>
                </a:lnTo>
                <a:lnTo>
                  <a:pt x="0" y="2770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95728" y="7888336"/>
            <a:ext cx="1409464" cy="1914086"/>
          </a:xfrm>
          <a:custGeom>
            <a:avLst/>
            <a:gdLst/>
            <a:ahLst/>
            <a:cxnLst/>
            <a:rect l="l" t="t" r="r" b="b"/>
            <a:pathLst>
              <a:path w="1409464" h="1914086">
                <a:moveTo>
                  <a:pt x="0" y="0"/>
                </a:moveTo>
                <a:lnTo>
                  <a:pt x="1409464" y="0"/>
                </a:lnTo>
                <a:lnTo>
                  <a:pt x="1409464" y="1914087"/>
                </a:lnTo>
                <a:lnTo>
                  <a:pt x="0" y="19140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833700" y="8308389"/>
            <a:ext cx="1175807" cy="1757320"/>
          </a:xfrm>
          <a:custGeom>
            <a:avLst/>
            <a:gdLst/>
            <a:ahLst/>
            <a:cxnLst/>
            <a:rect l="l" t="t" r="r" b="b"/>
            <a:pathLst>
              <a:path w="1175807" h="1757320">
                <a:moveTo>
                  <a:pt x="0" y="0"/>
                </a:moveTo>
                <a:lnTo>
                  <a:pt x="1175806" y="0"/>
                </a:lnTo>
                <a:lnTo>
                  <a:pt x="1175806" y="1757320"/>
                </a:lnTo>
                <a:lnTo>
                  <a:pt x="0" y="17573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298941" y="3066866"/>
            <a:ext cx="10465832" cy="3489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560"/>
              </a:lnSpc>
              <a:spcBef>
                <a:spcPct val="0"/>
              </a:spcBef>
            </a:pPr>
            <a:r>
              <a:rPr lang="en-US" sz="10400" dirty="0">
                <a:solidFill>
                  <a:srgbClr val="000000"/>
                </a:solidFill>
                <a:latin typeface="Lumios Marker"/>
              </a:rPr>
              <a:t>        </a:t>
            </a:r>
            <a:r>
              <a:rPr lang="en-US" sz="6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Традиция</a:t>
            </a:r>
            <a:r>
              <a:rPr lang="en-US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  </a:t>
            </a:r>
          </a:p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“</a:t>
            </a:r>
            <a:r>
              <a:rPr lang="en-US" sz="6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Квест</a:t>
            </a:r>
            <a:r>
              <a:rPr lang="en-US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 в </a:t>
            </a:r>
            <a:r>
              <a:rPr lang="en-US" sz="6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день</a:t>
            </a:r>
            <a:r>
              <a:rPr lang="en-US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 </a:t>
            </a:r>
            <a:r>
              <a:rPr lang="en-US" sz="66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рождения</a:t>
            </a:r>
            <a:r>
              <a:rPr lang="en-US" sz="6600" dirty="0">
                <a:solidFill>
                  <a:srgbClr val="000000"/>
                </a:solidFill>
                <a:latin typeface="Comic Sans MS" panose="030F0702030302020204" pitchFamily="66" charset="0"/>
              </a:rPr>
              <a:t>”</a:t>
            </a:r>
          </a:p>
        </p:txBody>
      </p:sp>
      <p:sp>
        <p:nvSpPr>
          <p:cNvPr id="8" name="Freeform 8"/>
          <p:cNvSpPr/>
          <p:nvPr/>
        </p:nvSpPr>
        <p:spPr>
          <a:xfrm rot="-1503650">
            <a:off x="502734" y="758763"/>
            <a:ext cx="4323759" cy="3334699"/>
          </a:xfrm>
          <a:custGeom>
            <a:avLst/>
            <a:gdLst/>
            <a:ahLst/>
            <a:cxnLst/>
            <a:rect l="l" t="t" r="r" b="b"/>
            <a:pathLst>
              <a:path w="4323759" h="3334699">
                <a:moveTo>
                  <a:pt x="0" y="0"/>
                </a:moveTo>
                <a:lnTo>
                  <a:pt x="4323759" y="0"/>
                </a:lnTo>
                <a:lnTo>
                  <a:pt x="4323759" y="3334699"/>
                </a:lnTo>
                <a:lnTo>
                  <a:pt x="0" y="333469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2667604" y="5010853"/>
            <a:ext cx="5620396" cy="5276147"/>
          </a:xfrm>
          <a:custGeom>
            <a:avLst/>
            <a:gdLst/>
            <a:ahLst/>
            <a:cxnLst/>
            <a:rect l="l" t="t" r="r" b="b"/>
            <a:pathLst>
              <a:path w="5620396" h="5276147">
                <a:moveTo>
                  <a:pt x="0" y="0"/>
                </a:moveTo>
                <a:lnTo>
                  <a:pt x="5620396" y="0"/>
                </a:lnTo>
                <a:lnTo>
                  <a:pt x="5620396" y="5276147"/>
                </a:lnTo>
                <a:lnTo>
                  <a:pt x="0" y="527614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9910178" y="3041645"/>
            <a:ext cx="1807221" cy="1661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Comic Sans MS" panose="030F0702030302020204" pitchFamily="66" charset="0"/>
              </a:rPr>
              <a:t>№3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5334000" y="1001077"/>
            <a:ext cx="922020" cy="293370"/>
            <a:chOff x="0" y="0"/>
            <a:chExt cx="1229360" cy="391160"/>
          </a:xfrm>
        </p:grpSpPr>
        <p:sp>
          <p:nvSpPr>
            <p:cNvPr id="12" name="Freeform 12"/>
            <p:cNvSpPr/>
            <p:nvPr/>
          </p:nvSpPr>
          <p:spPr>
            <a:xfrm>
              <a:off x="46990" y="50800"/>
              <a:ext cx="1137920" cy="300990"/>
            </a:xfrm>
            <a:custGeom>
              <a:avLst/>
              <a:gdLst/>
              <a:ahLst/>
              <a:cxnLst/>
              <a:rect l="l" t="t" r="r" b="b"/>
              <a:pathLst>
                <a:path w="1137920" h="300990">
                  <a:moveTo>
                    <a:pt x="87630" y="0"/>
                  </a:moveTo>
                  <a:cubicBezTo>
                    <a:pt x="472440" y="62230"/>
                    <a:pt x="523240" y="102870"/>
                    <a:pt x="612140" y="119380"/>
                  </a:cubicBezTo>
                  <a:cubicBezTo>
                    <a:pt x="736600" y="142240"/>
                    <a:pt x="1002030" y="97790"/>
                    <a:pt x="1078230" y="130810"/>
                  </a:cubicBezTo>
                  <a:cubicBezTo>
                    <a:pt x="1108710" y="144780"/>
                    <a:pt x="1125220" y="165100"/>
                    <a:pt x="1131570" y="186690"/>
                  </a:cubicBezTo>
                  <a:cubicBezTo>
                    <a:pt x="1137920" y="208280"/>
                    <a:pt x="1130300" y="243840"/>
                    <a:pt x="1115060" y="261620"/>
                  </a:cubicBezTo>
                  <a:cubicBezTo>
                    <a:pt x="1099820" y="278130"/>
                    <a:pt x="1066800" y="292100"/>
                    <a:pt x="1043940" y="289560"/>
                  </a:cubicBezTo>
                  <a:cubicBezTo>
                    <a:pt x="1021080" y="287020"/>
                    <a:pt x="990600" y="266700"/>
                    <a:pt x="980440" y="246380"/>
                  </a:cubicBezTo>
                  <a:cubicBezTo>
                    <a:pt x="970280" y="226060"/>
                    <a:pt x="970280" y="190500"/>
                    <a:pt x="980440" y="170180"/>
                  </a:cubicBezTo>
                  <a:cubicBezTo>
                    <a:pt x="990600" y="149860"/>
                    <a:pt x="1021080" y="129540"/>
                    <a:pt x="1043940" y="127000"/>
                  </a:cubicBezTo>
                  <a:cubicBezTo>
                    <a:pt x="1066800" y="124460"/>
                    <a:pt x="1101090" y="138430"/>
                    <a:pt x="1115060" y="156210"/>
                  </a:cubicBezTo>
                  <a:cubicBezTo>
                    <a:pt x="1129030" y="172720"/>
                    <a:pt x="1135380" y="209550"/>
                    <a:pt x="1131570" y="229870"/>
                  </a:cubicBezTo>
                  <a:cubicBezTo>
                    <a:pt x="1127760" y="246380"/>
                    <a:pt x="1115060" y="262890"/>
                    <a:pt x="1102360" y="273050"/>
                  </a:cubicBezTo>
                  <a:cubicBezTo>
                    <a:pt x="1089660" y="283210"/>
                    <a:pt x="1078230" y="285750"/>
                    <a:pt x="1052830" y="289560"/>
                  </a:cubicBezTo>
                  <a:cubicBezTo>
                    <a:pt x="984250" y="299720"/>
                    <a:pt x="774700" y="300990"/>
                    <a:pt x="654050" y="280670"/>
                  </a:cubicBezTo>
                  <a:cubicBezTo>
                    <a:pt x="548640" y="262890"/>
                    <a:pt x="466090" y="210820"/>
                    <a:pt x="365760" y="187960"/>
                  </a:cubicBezTo>
                  <a:cubicBezTo>
                    <a:pt x="260350" y="163830"/>
                    <a:pt x="83820" y="168910"/>
                    <a:pt x="34290" y="138430"/>
                  </a:cubicBezTo>
                  <a:cubicBezTo>
                    <a:pt x="13970" y="125730"/>
                    <a:pt x="7620" y="110490"/>
                    <a:pt x="3810" y="93980"/>
                  </a:cubicBezTo>
                  <a:cubicBezTo>
                    <a:pt x="0" y="77470"/>
                    <a:pt x="5080" y="54610"/>
                    <a:pt x="11430" y="40640"/>
                  </a:cubicBezTo>
                  <a:cubicBezTo>
                    <a:pt x="16510" y="29210"/>
                    <a:pt x="24130" y="19050"/>
                    <a:pt x="35560" y="12700"/>
                  </a:cubicBezTo>
                  <a:cubicBezTo>
                    <a:pt x="48260" y="5080"/>
                    <a:pt x="87630" y="0"/>
                    <a:pt x="87630" y="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7209472" y="1282065"/>
            <a:ext cx="994410" cy="185738"/>
            <a:chOff x="0" y="0"/>
            <a:chExt cx="1325880" cy="247650"/>
          </a:xfrm>
        </p:grpSpPr>
        <p:sp>
          <p:nvSpPr>
            <p:cNvPr id="14" name="Freeform 14"/>
            <p:cNvSpPr/>
            <p:nvPr/>
          </p:nvSpPr>
          <p:spPr>
            <a:xfrm>
              <a:off x="49530" y="40640"/>
              <a:ext cx="1226820" cy="171450"/>
            </a:xfrm>
            <a:custGeom>
              <a:avLst/>
              <a:gdLst/>
              <a:ahLst/>
              <a:cxnLst/>
              <a:rect l="l" t="t" r="r" b="b"/>
              <a:pathLst>
                <a:path w="1226820" h="171450">
                  <a:moveTo>
                    <a:pt x="72390" y="11430"/>
                  </a:moveTo>
                  <a:cubicBezTo>
                    <a:pt x="904240" y="19050"/>
                    <a:pt x="1087120" y="0"/>
                    <a:pt x="1153160" y="10160"/>
                  </a:cubicBezTo>
                  <a:cubicBezTo>
                    <a:pt x="1176020" y="13970"/>
                    <a:pt x="1186180" y="15240"/>
                    <a:pt x="1197610" y="25400"/>
                  </a:cubicBezTo>
                  <a:cubicBezTo>
                    <a:pt x="1211580" y="38100"/>
                    <a:pt x="1226820" y="67310"/>
                    <a:pt x="1225550" y="87630"/>
                  </a:cubicBezTo>
                  <a:cubicBezTo>
                    <a:pt x="1224280" y="107950"/>
                    <a:pt x="1205230" y="135890"/>
                    <a:pt x="1189990" y="146050"/>
                  </a:cubicBezTo>
                  <a:cubicBezTo>
                    <a:pt x="1177290" y="154940"/>
                    <a:pt x="1159510" y="156210"/>
                    <a:pt x="1145540" y="154940"/>
                  </a:cubicBezTo>
                  <a:cubicBezTo>
                    <a:pt x="1131570" y="153670"/>
                    <a:pt x="1113790" y="147320"/>
                    <a:pt x="1103630" y="135890"/>
                  </a:cubicBezTo>
                  <a:cubicBezTo>
                    <a:pt x="1090930" y="121920"/>
                    <a:pt x="1079500" y="90170"/>
                    <a:pt x="1080770" y="71120"/>
                  </a:cubicBezTo>
                  <a:cubicBezTo>
                    <a:pt x="1082040" y="55880"/>
                    <a:pt x="1092200" y="40640"/>
                    <a:pt x="1103630" y="30480"/>
                  </a:cubicBezTo>
                  <a:cubicBezTo>
                    <a:pt x="1113790" y="20320"/>
                    <a:pt x="1130300" y="11430"/>
                    <a:pt x="1145540" y="11430"/>
                  </a:cubicBezTo>
                  <a:cubicBezTo>
                    <a:pt x="1164590" y="11430"/>
                    <a:pt x="1196340" y="22860"/>
                    <a:pt x="1209040" y="35560"/>
                  </a:cubicBezTo>
                  <a:cubicBezTo>
                    <a:pt x="1220470" y="46990"/>
                    <a:pt x="1225550" y="63500"/>
                    <a:pt x="1225550" y="78740"/>
                  </a:cubicBezTo>
                  <a:cubicBezTo>
                    <a:pt x="1225550" y="97790"/>
                    <a:pt x="1211580" y="128270"/>
                    <a:pt x="1197610" y="140970"/>
                  </a:cubicBezTo>
                  <a:cubicBezTo>
                    <a:pt x="1186180" y="151130"/>
                    <a:pt x="1176020" y="152400"/>
                    <a:pt x="1153160" y="156210"/>
                  </a:cubicBezTo>
                  <a:cubicBezTo>
                    <a:pt x="1087120" y="166370"/>
                    <a:pt x="904240" y="147320"/>
                    <a:pt x="753110" y="146050"/>
                  </a:cubicBezTo>
                  <a:cubicBezTo>
                    <a:pt x="556260" y="144780"/>
                    <a:pt x="166370" y="171450"/>
                    <a:pt x="72390" y="154940"/>
                  </a:cubicBezTo>
                  <a:cubicBezTo>
                    <a:pt x="46990" y="149860"/>
                    <a:pt x="36830" y="147320"/>
                    <a:pt x="25400" y="137160"/>
                  </a:cubicBezTo>
                  <a:cubicBezTo>
                    <a:pt x="13970" y="127000"/>
                    <a:pt x="2540" y="107950"/>
                    <a:pt x="1270" y="91440"/>
                  </a:cubicBezTo>
                  <a:cubicBezTo>
                    <a:pt x="0" y="72390"/>
                    <a:pt x="11430" y="41910"/>
                    <a:pt x="25400" y="29210"/>
                  </a:cubicBezTo>
                  <a:cubicBezTo>
                    <a:pt x="36830" y="17780"/>
                    <a:pt x="72390" y="11430"/>
                    <a:pt x="72390" y="1143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5" name="Group 15"/>
          <p:cNvGrpSpPr/>
          <p:nvPr/>
        </p:nvGrpSpPr>
        <p:grpSpPr>
          <a:xfrm>
            <a:off x="9145905" y="1386840"/>
            <a:ext cx="1348740" cy="199072"/>
            <a:chOff x="0" y="0"/>
            <a:chExt cx="1798320" cy="265430"/>
          </a:xfrm>
        </p:grpSpPr>
        <p:sp>
          <p:nvSpPr>
            <p:cNvPr id="16" name="Freeform 16"/>
            <p:cNvSpPr/>
            <p:nvPr/>
          </p:nvSpPr>
          <p:spPr>
            <a:xfrm>
              <a:off x="49530" y="50800"/>
              <a:ext cx="1700530" cy="177800"/>
            </a:xfrm>
            <a:custGeom>
              <a:avLst/>
              <a:gdLst/>
              <a:ahLst/>
              <a:cxnLst/>
              <a:rect l="l" t="t" r="r" b="b"/>
              <a:pathLst>
                <a:path w="1700530" h="177800">
                  <a:moveTo>
                    <a:pt x="67310" y="0"/>
                  </a:moveTo>
                  <a:cubicBezTo>
                    <a:pt x="1484630" y="7620"/>
                    <a:pt x="1600200" y="6350"/>
                    <a:pt x="1649730" y="25400"/>
                  </a:cubicBezTo>
                  <a:cubicBezTo>
                    <a:pt x="1668780" y="33020"/>
                    <a:pt x="1677670" y="41910"/>
                    <a:pt x="1685290" y="53340"/>
                  </a:cubicBezTo>
                  <a:cubicBezTo>
                    <a:pt x="1692910" y="64770"/>
                    <a:pt x="1699260" y="82550"/>
                    <a:pt x="1697990" y="96520"/>
                  </a:cubicBezTo>
                  <a:cubicBezTo>
                    <a:pt x="1696720" y="110490"/>
                    <a:pt x="1690370" y="128270"/>
                    <a:pt x="1680210" y="139700"/>
                  </a:cubicBezTo>
                  <a:cubicBezTo>
                    <a:pt x="1671320" y="151130"/>
                    <a:pt x="1656080" y="161290"/>
                    <a:pt x="1640840" y="162560"/>
                  </a:cubicBezTo>
                  <a:cubicBezTo>
                    <a:pt x="1623060" y="165100"/>
                    <a:pt x="1591310" y="157480"/>
                    <a:pt x="1577340" y="143510"/>
                  </a:cubicBezTo>
                  <a:cubicBezTo>
                    <a:pt x="1563370" y="129540"/>
                    <a:pt x="1555750" y="97790"/>
                    <a:pt x="1557020" y="80010"/>
                  </a:cubicBezTo>
                  <a:cubicBezTo>
                    <a:pt x="1558290" y="64770"/>
                    <a:pt x="1568450" y="50800"/>
                    <a:pt x="1578610" y="40640"/>
                  </a:cubicBezTo>
                  <a:cubicBezTo>
                    <a:pt x="1588770" y="30480"/>
                    <a:pt x="1605280" y="22860"/>
                    <a:pt x="1619250" y="21590"/>
                  </a:cubicBezTo>
                  <a:cubicBezTo>
                    <a:pt x="1633220" y="20320"/>
                    <a:pt x="1651000" y="22860"/>
                    <a:pt x="1663700" y="31750"/>
                  </a:cubicBezTo>
                  <a:cubicBezTo>
                    <a:pt x="1678940" y="43180"/>
                    <a:pt x="1695450" y="71120"/>
                    <a:pt x="1697990" y="88900"/>
                  </a:cubicBezTo>
                  <a:cubicBezTo>
                    <a:pt x="1700530" y="104140"/>
                    <a:pt x="1695450" y="121920"/>
                    <a:pt x="1685290" y="133350"/>
                  </a:cubicBezTo>
                  <a:cubicBezTo>
                    <a:pt x="1673860" y="147320"/>
                    <a:pt x="1656080" y="157480"/>
                    <a:pt x="1625600" y="163830"/>
                  </a:cubicBezTo>
                  <a:cubicBezTo>
                    <a:pt x="1550670" y="177800"/>
                    <a:pt x="1385570" y="133350"/>
                    <a:pt x="1212850" y="125730"/>
                  </a:cubicBezTo>
                  <a:cubicBezTo>
                    <a:pt x="927100" y="113030"/>
                    <a:pt x="190500" y="157480"/>
                    <a:pt x="67310" y="133350"/>
                  </a:cubicBezTo>
                  <a:cubicBezTo>
                    <a:pt x="41910" y="128270"/>
                    <a:pt x="35560" y="125730"/>
                    <a:pt x="24130" y="115570"/>
                  </a:cubicBezTo>
                  <a:cubicBezTo>
                    <a:pt x="12700" y="105410"/>
                    <a:pt x="2540" y="88900"/>
                    <a:pt x="1270" y="73660"/>
                  </a:cubicBezTo>
                  <a:cubicBezTo>
                    <a:pt x="0" y="59690"/>
                    <a:pt x="3810" y="39370"/>
                    <a:pt x="12700" y="27940"/>
                  </a:cubicBezTo>
                  <a:cubicBezTo>
                    <a:pt x="24130" y="13970"/>
                    <a:pt x="67310" y="0"/>
                    <a:pt x="67310" y="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17" name="Group 17"/>
          <p:cNvGrpSpPr/>
          <p:nvPr/>
        </p:nvGrpSpPr>
        <p:grpSpPr>
          <a:xfrm>
            <a:off x="11171872" y="1841183"/>
            <a:ext cx="188595" cy="1136332"/>
            <a:chOff x="0" y="0"/>
            <a:chExt cx="251460" cy="1515110"/>
          </a:xfrm>
        </p:grpSpPr>
        <p:sp>
          <p:nvSpPr>
            <p:cNvPr id="18" name="Freeform 18"/>
            <p:cNvSpPr/>
            <p:nvPr/>
          </p:nvSpPr>
          <p:spPr>
            <a:xfrm>
              <a:off x="12700" y="48260"/>
              <a:ext cx="190500" cy="1418590"/>
            </a:xfrm>
            <a:custGeom>
              <a:avLst/>
              <a:gdLst/>
              <a:ahLst/>
              <a:cxnLst/>
              <a:rect l="l" t="t" r="r" b="b"/>
              <a:pathLst>
                <a:path w="190500" h="1418590">
                  <a:moveTo>
                    <a:pt x="185420" y="73660"/>
                  </a:moveTo>
                  <a:cubicBezTo>
                    <a:pt x="179070" y="1376680"/>
                    <a:pt x="170180" y="1390650"/>
                    <a:pt x="154940" y="1403350"/>
                  </a:cubicBezTo>
                  <a:cubicBezTo>
                    <a:pt x="142240" y="1413510"/>
                    <a:pt x="124460" y="1418590"/>
                    <a:pt x="109220" y="1416050"/>
                  </a:cubicBezTo>
                  <a:cubicBezTo>
                    <a:pt x="90170" y="1413510"/>
                    <a:pt x="59690" y="1395730"/>
                    <a:pt x="48260" y="1379220"/>
                  </a:cubicBezTo>
                  <a:cubicBezTo>
                    <a:pt x="39370" y="1366520"/>
                    <a:pt x="36830" y="1347470"/>
                    <a:pt x="38100" y="1332230"/>
                  </a:cubicBezTo>
                  <a:cubicBezTo>
                    <a:pt x="39370" y="1316990"/>
                    <a:pt x="48260" y="1300480"/>
                    <a:pt x="58420" y="1289050"/>
                  </a:cubicBezTo>
                  <a:cubicBezTo>
                    <a:pt x="68580" y="1277620"/>
                    <a:pt x="86360" y="1268730"/>
                    <a:pt x="101600" y="1266190"/>
                  </a:cubicBezTo>
                  <a:cubicBezTo>
                    <a:pt x="116840" y="1263650"/>
                    <a:pt x="134620" y="1264920"/>
                    <a:pt x="148590" y="1273810"/>
                  </a:cubicBezTo>
                  <a:cubicBezTo>
                    <a:pt x="165100" y="1283970"/>
                    <a:pt x="185420" y="1311910"/>
                    <a:pt x="187960" y="1332230"/>
                  </a:cubicBezTo>
                  <a:cubicBezTo>
                    <a:pt x="190500" y="1352550"/>
                    <a:pt x="176530" y="1384300"/>
                    <a:pt x="162560" y="1398270"/>
                  </a:cubicBezTo>
                  <a:cubicBezTo>
                    <a:pt x="151130" y="1409700"/>
                    <a:pt x="132080" y="1414780"/>
                    <a:pt x="116840" y="1416050"/>
                  </a:cubicBezTo>
                  <a:cubicBezTo>
                    <a:pt x="101600" y="1417320"/>
                    <a:pt x="83820" y="1413510"/>
                    <a:pt x="71120" y="1403350"/>
                  </a:cubicBezTo>
                  <a:cubicBezTo>
                    <a:pt x="55880" y="1390650"/>
                    <a:pt x="46990" y="1376680"/>
                    <a:pt x="38100" y="1341120"/>
                  </a:cubicBezTo>
                  <a:cubicBezTo>
                    <a:pt x="0" y="1188720"/>
                    <a:pt x="16510" y="209550"/>
                    <a:pt x="41910" y="73660"/>
                  </a:cubicBezTo>
                  <a:cubicBezTo>
                    <a:pt x="46990" y="46990"/>
                    <a:pt x="49530" y="38100"/>
                    <a:pt x="59690" y="26670"/>
                  </a:cubicBezTo>
                  <a:cubicBezTo>
                    <a:pt x="69850" y="15240"/>
                    <a:pt x="88900" y="5080"/>
                    <a:pt x="104140" y="2540"/>
                  </a:cubicBezTo>
                  <a:cubicBezTo>
                    <a:pt x="119380" y="0"/>
                    <a:pt x="140970" y="5080"/>
                    <a:pt x="153670" y="15240"/>
                  </a:cubicBezTo>
                  <a:cubicBezTo>
                    <a:pt x="168910" y="26670"/>
                    <a:pt x="185420" y="73660"/>
                    <a:pt x="185420" y="7366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1" name="Group 21"/>
          <p:cNvGrpSpPr/>
          <p:nvPr/>
        </p:nvGrpSpPr>
        <p:grpSpPr>
          <a:xfrm>
            <a:off x="8272462" y="4928235"/>
            <a:ext cx="478155" cy="362903"/>
            <a:chOff x="0" y="0"/>
            <a:chExt cx="637540" cy="483870"/>
          </a:xfrm>
        </p:grpSpPr>
        <p:sp>
          <p:nvSpPr>
            <p:cNvPr id="22" name="Freeform 22"/>
            <p:cNvSpPr/>
            <p:nvPr/>
          </p:nvSpPr>
          <p:spPr>
            <a:xfrm>
              <a:off x="45720" y="46990"/>
              <a:ext cx="543560" cy="389890"/>
            </a:xfrm>
            <a:custGeom>
              <a:avLst/>
              <a:gdLst/>
              <a:ahLst/>
              <a:cxnLst/>
              <a:rect l="l" t="t" r="r" b="b"/>
              <a:pathLst>
                <a:path w="543560" h="389890">
                  <a:moveTo>
                    <a:pt x="501650" y="143510"/>
                  </a:moveTo>
                  <a:cubicBezTo>
                    <a:pt x="288290" y="257810"/>
                    <a:pt x="165100" y="368300"/>
                    <a:pt x="104140" y="382270"/>
                  </a:cubicBezTo>
                  <a:cubicBezTo>
                    <a:pt x="74930" y="388620"/>
                    <a:pt x="50800" y="383540"/>
                    <a:pt x="34290" y="373380"/>
                  </a:cubicBezTo>
                  <a:cubicBezTo>
                    <a:pt x="20320" y="365760"/>
                    <a:pt x="11430" y="349250"/>
                    <a:pt x="6350" y="335280"/>
                  </a:cubicBezTo>
                  <a:cubicBezTo>
                    <a:pt x="1270" y="321310"/>
                    <a:pt x="0" y="302260"/>
                    <a:pt x="6350" y="288290"/>
                  </a:cubicBezTo>
                  <a:cubicBezTo>
                    <a:pt x="13970" y="270510"/>
                    <a:pt x="36830" y="246380"/>
                    <a:pt x="57150" y="241300"/>
                  </a:cubicBezTo>
                  <a:cubicBezTo>
                    <a:pt x="77470" y="236220"/>
                    <a:pt x="110490" y="245110"/>
                    <a:pt x="125730" y="256540"/>
                  </a:cubicBezTo>
                  <a:cubicBezTo>
                    <a:pt x="138430" y="265430"/>
                    <a:pt x="147320" y="283210"/>
                    <a:pt x="149860" y="297180"/>
                  </a:cubicBezTo>
                  <a:cubicBezTo>
                    <a:pt x="152400" y="312420"/>
                    <a:pt x="149860" y="330200"/>
                    <a:pt x="143510" y="344170"/>
                  </a:cubicBezTo>
                  <a:cubicBezTo>
                    <a:pt x="137160" y="358140"/>
                    <a:pt x="123190" y="372110"/>
                    <a:pt x="110490" y="378460"/>
                  </a:cubicBezTo>
                  <a:cubicBezTo>
                    <a:pt x="97790" y="384810"/>
                    <a:pt x="78740" y="389890"/>
                    <a:pt x="63500" y="386080"/>
                  </a:cubicBezTo>
                  <a:cubicBezTo>
                    <a:pt x="44450" y="381000"/>
                    <a:pt x="17780" y="359410"/>
                    <a:pt x="8890" y="342900"/>
                  </a:cubicBezTo>
                  <a:cubicBezTo>
                    <a:pt x="1270" y="328930"/>
                    <a:pt x="1270" y="309880"/>
                    <a:pt x="5080" y="295910"/>
                  </a:cubicBezTo>
                  <a:cubicBezTo>
                    <a:pt x="8890" y="280670"/>
                    <a:pt x="12700" y="271780"/>
                    <a:pt x="29210" y="255270"/>
                  </a:cubicBezTo>
                  <a:cubicBezTo>
                    <a:pt x="80010" y="203200"/>
                    <a:pt x="356870" y="38100"/>
                    <a:pt x="429260" y="11430"/>
                  </a:cubicBezTo>
                  <a:cubicBezTo>
                    <a:pt x="453390" y="2540"/>
                    <a:pt x="464820" y="0"/>
                    <a:pt x="481330" y="3810"/>
                  </a:cubicBezTo>
                  <a:cubicBezTo>
                    <a:pt x="497840" y="7620"/>
                    <a:pt x="516890" y="19050"/>
                    <a:pt x="527050" y="33020"/>
                  </a:cubicBezTo>
                  <a:cubicBezTo>
                    <a:pt x="537210" y="46990"/>
                    <a:pt x="543560" y="67310"/>
                    <a:pt x="541020" y="85090"/>
                  </a:cubicBezTo>
                  <a:cubicBezTo>
                    <a:pt x="537210" y="104140"/>
                    <a:pt x="501650" y="143510"/>
                    <a:pt x="501650" y="14351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3" name="Group 23"/>
          <p:cNvGrpSpPr/>
          <p:nvPr/>
        </p:nvGrpSpPr>
        <p:grpSpPr>
          <a:xfrm>
            <a:off x="6123622" y="6845618"/>
            <a:ext cx="610552" cy="489585"/>
            <a:chOff x="0" y="0"/>
            <a:chExt cx="814070" cy="652780"/>
          </a:xfrm>
        </p:grpSpPr>
        <p:sp>
          <p:nvSpPr>
            <p:cNvPr id="24" name="Freeform 24"/>
            <p:cNvSpPr/>
            <p:nvPr/>
          </p:nvSpPr>
          <p:spPr>
            <a:xfrm>
              <a:off x="49530" y="44450"/>
              <a:ext cx="717550" cy="560070"/>
            </a:xfrm>
            <a:custGeom>
              <a:avLst/>
              <a:gdLst/>
              <a:ahLst/>
              <a:cxnLst/>
              <a:rect l="l" t="t" r="r" b="b"/>
              <a:pathLst>
                <a:path w="717550" h="560070">
                  <a:moveTo>
                    <a:pt x="683260" y="134620"/>
                  </a:moveTo>
                  <a:cubicBezTo>
                    <a:pt x="210820" y="443230"/>
                    <a:pt x="142240" y="532130"/>
                    <a:pt x="99060" y="551180"/>
                  </a:cubicBezTo>
                  <a:cubicBezTo>
                    <a:pt x="81280" y="558800"/>
                    <a:pt x="68580" y="558800"/>
                    <a:pt x="54610" y="556260"/>
                  </a:cubicBezTo>
                  <a:cubicBezTo>
                    <a:pt x="40640" y="553720"/>
                    <a:pt x="26670" y="543560"/>
                    <a:pt x="17780" y="533400"/>
                  </a:cubicBezTo>
                  <a:cubicBezTo>
                    <a:pt x="8890" y="521970"/>
                    <a:pt x="1270" y="506730"/>
                    <a:pt x="1270" y="491490"/>
                  </a:cubicBezTo>
                  <a:cubicBezTo>
                    <a:pt x="2540" y="473710"/>
                    <a:pt x="15240" y="444500"/>
                    <a:pt x="29210" y="433070"/>
                  </a:cubicBezTo>
                  <a:cubicBezTo>
                    <a:pt x="40640" y="422910"/>
                    <a:pt x="55880" y="417830"/>
                    <a:pt x="71120" y="419100"/>
                  </a:cubicBezTo>
                  <a:cubicBezTo>
                    <a:pt x="88900" y="420370"/>
                    <a:pt x="116840" y="435610"/>
                    <a:pt x="128270" y="449580"/>
                  </a:cubicBezTo>
                  <a:cubicBezTo>
                    <a:pt x="137160" y="461010"/>
                    <a:pt x="142240" y="477520"/>
                    <a:pt x="139700" y="492760"/>
                  </a:cubicBezTo>
                  <a:cubicBezTo>
                    <a:pt x="137160" y="510540"/>
                    <a:pt x="120650" y="538480"/>
                    <a:pt x="105410" y="548640"/>
                  </a:cubicBezTo>
                  <a:cubicBezTo>
                    <a:pt x="92710" y="557530"/>
                    <a:pt x="76200" y="560070"/>
                    <a:pt x="62230" y="557530"/>
                  </a:cubicBezTo>
                  <a:cubicBezTo>
                    <a:pt x="44450" y="553720"/>
                    <a:pt x="17780" y="537210"/>
                    <a:pt x="8890" y="520700"/>
                  </a:cubicBezTo>
                  <a:cubicBezTo>
                    <a:pt x="0" y="504190"/>
                    <a:pt x="0" y="478790"/>
                    <a:pt x="10160" y="455930"/>
                  </a:cubicBezTo>
                  <a:cubicBezTo>
                    <a:pt x="25400" y="420370"/>
                    <a:pt x="74930" y="388620"/>
                    <a:pt x="129540" y="344170"/>
                  </a:cubicBezTo>
                  <a:cubicBezTo>
                    <a:pt x="233680" y="260350"/>
                    <a:pt x="514350" y="46990"/>
                    <a:pt x="603250" y="13970"/>
                  </a:cubicBezTo>
                  <a:cubicBezTo>
                    <a:pt x="633730" y="2540"/>
                    <a:pt x="652780" y="0"/>
                    <a:pt x="670560" y="6350"/>
                  </a:cubicBezTo>
                  <a:cubicBezTo>
                    <a:pt x="687070" y="11430"/>
                    <a:pt x="701040" y="27940"/>
                    <a:pt x="708660" y="41910"/>
                  </a:cubicBezTo>
                  <a:cubicBezTo>
                    <a:pt x="716280" y="55880"/>
                    <a:pt x="717550" y="77470"/>
                    <a:pt x="713740" y="92710"/>
                  </a:cubicBezTo>
                  <a:cubicBezTo>
                    <a:pt x="709930" y="107950"/>
                    <a:pt x="683260" y="134620"/>
                    <a:pt x="683260" y="13462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5" name="Group 25"/>
          <p:cNvGrpSpPr/>
          <p:nvPr/>
        </p:nvGrpSpPr>
        <p:grpSpPr>
          <a:xfrm>
            <a:off x="5217795" y="7458075"/>
            <a:ext cx="184785" cy="189548"/>
            <a:chOff x="0" y="0"/>
            <a:chExt cx="246380" cy="252730"/>
          </a:xfrm>
        </p:grpSpPr>
        <p:sp>
          <p:nvSpPr>
            <p:cNvPr id="26" name="Freeform 26"/>
            <p:cNvSpPr/>
            <p:nvPr/>
          </p:nvSpPr>
          <p:spPr>
            <a:xfrm>
              <a:off x="44450" y="49530"/>
              <a:ext cx="148590" cy="154940"/>
            </a:xfrm>
            <a:custGeom>
              <a:avLst/>
              <a:gdLst/>
              <a:ahLst/>
              <a:cxnLst/>
              <a:rect l="l" t="t" r="r" b="b"/>
              <a:pathLst>
                <a:path w="148590" h="154940">
                  <a:moveTo>
                    <a:pt x="148590" y="53340"/>
                  </a:moveTo>
                  <a:cubicBezTo>
                    <a:pt x="146050" y="107950"/>
                    <a:pt x="123190" y="135890"/>
                    <a:pt x="107950" y="146050"/>
                  </a:cubicBezTo>
                  <a:cubicBezTo>
                    <a:pt x="96520" y="152400"/>
                    <a:pt x="83820" y="154940"/>
                    <a:pt x="71120" y="152400"/>
                  </a:cubicBezTo>
                  <a:cubicBezTo>
                    <a:pt x="53340" y="148590"/>
                    <a:pt x="22860" y="133350"/>
                    <a:pt x="11430" y="115570"/>
                  </a:cubicBezTo>
                  <a:cubicBezTo>
                    <a:pt x="0" y="97790"/>
                    <a:pt x="1270" y="62230"/>
                    <a:pt x="6350" y="44450"/>
                  </a:cubicBezTo>
                  <a:cubicBezTo>
                    <a:pt x="10160" y="31750"/>
                    <a:pt x="20320" y="24130"/>
                    <a:pt x="29210" y="16510"/>
                  </a:cubicBezTo>
                  <a:cubicBezTo>
                    <a:pt x="38100" y="8890"/>
                    <a:pt x="49530" y="2540"/>
                    <a:pt x="62230" y="1270"/>
                  </a:cubicBezTo>
                  <a:cubicBezTo>
                    <a:pt x="80010" y="0"/>
                    <a:pt x="129540" y="21590"/>
                    <a:pt x="129540" y="2159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7" name="Group 27"/>
          <p:cNvGrpSpPr/>
          <p:nvPr/>
        </p:nvGrpSpPr>
        <p:grpSpPr>
          <a:xfrm>
            <a:off x="4010978" y="7423785"/>
            <a:ext cx="1326832" cy="634365"/>
            <a:chOff x="0" y="0"/>
            <a:chExt cx="1769110" cy="845820"/>
          </a:xfrm>
        </p:grpSpPr>
        <p:sp>
          <p:nvSpPr>
            <p:cNvPr id="28" name="Freeform 28"/>
            <p:cNvSpPr/>
            <p:nvPr/>
          </p:nvSpPr>
          <p:spPr>
            <a:xfrm>
              <a:off x="48260" y="44450"/>
              <a:ext cx="1675130" cy="753110"/>
            </a:xfrm>
            <a:custGeom>
              <a:avLst/>
              <a:gdLst/>
              <a:ahLst/>
              <a:cxnLst/>
              <a:rect l="l" t="t" r="r" b="b"/>
              <a:pathLst>
                <a:path w="1675130" h="753110">
                  <a:moveTo>
                    <a:pt x="1629410" y="138430"/>
                  </a:moveTo>
                  <a:cubicBezTo>
                    <a:pt x="610870" y="543560"/>
                    <a:pt x="346710" y="618490"/>
                    <a:pt x="250190" y="670560"/>
                  </a:cubicBezTo>
                  <a:cubicBezTo>
                    <a:pt x="213360" y="690880"/>
                    <a:pt x="207010" y="709930"/>
                    <a:pt x="180340" y="722630"/>
                  </a:cubicBezTo>
                  <a:cubicBezTo>
                    <a:pt x="151130" y="736600"/>
                    <a:pt x="110490" y="751840"/>
                    <a:pt x="81280" y="750570"/>
                  </a:cubicBezTo>
                  <a:cubicBezTo>
                    <a:pt x="58420" y="750570"/>
                    <a:pt x="33020" y="741680"/>
                    <a:pt x="20320" y="730250"/>
                  </a:cubicBezTo>
                  <a:cubicBezTo>
                    <a:pt x="10160" y="720090"/>
                    <a:pt x="3810" y="704850"/>
                    <a:pt x="2540" y="690880"/>
                  </a:cubicBezTo>
                  <a:cubicBezTo>
                    <a:pt x="1270" y="676910"/>
                    <a:pt x="3810" y="659130"/>
                    <a:pt x="11430" y="647700"/>
                  </a:cubicBezTo>
                  <a:cubicBezTo>
                    <a:pt x="19050" y="636270"/>
                    <a:pt x="33020" y="624840"/>
                    <a:pt x="45720" y="619760"/>
                  </a:cubicBezTo>
                  <a:cubicBezTo>
                    <a:pt x="58420" y="614680"/>
                    <a:pt x="74930" y="612140"/>
                    <a:pt x="88900" y="617220"/>
                  </a:cubicBezTo>
                  <a:cubicBezTo>
                    <a:pt x="105410" y="623570"/>
                    <a:pt x="128270" y="643890"/>
                    <a:pt x="134620" y="661670"/>
                  </a:cubicBezTo>
                  <a:cubicBezTo>
                    <a:pt x="140970" y="679450"/>
                    <a:pt x="134620" y="709930"/>
                    <a:pt x="124460" y="725170"/>
                  </a:cubicBezTo>
                  <a:cubicBezTo>
                    <a:pt x="116840" y="737870"/>
                    <a:pt x="101600" y="745490"/>
                    <a:pt x="87630" y="749300"/>
                  </a:cubicBezTo>
                  <a:cubicBezTo>
                    <a:pt x="74930" y="753110"/>
                    <a:pt x="57150" y="753110"/>
                    <a:pt x="44450" y="746760"/>
                  </a:cubicBezTo>
                  <a:cubicBezTo>
                    <a:pt x="29210" y="739140"/>
                    <a:pt x="8890" y="713740"/>
                    <a:pt x="3810" y="697230"/>
                  </a:cubicBezTo>
                  <a:cubicBezTo>
                    <a:pt x="0" y="683260"/>
                    <a:pt x="2540" y="666750"/>
                    <a:pt x="8890" y="654050"/>
                  </a:cubicBezTo>
                  <a:cubicBezTo>
                    <a:pt x="15240" y="641350"/>
                    <a:pt x="24130" y="631190"/>
                    <a:pt x="38100" y="623570"/>
                  </a:cubicBezTo>
                  <a:cubicBezTo>
                    <a:pt x="55880" y="613410"/>
                    <a:pt x="88900" y="617220"/>
                    <a:pt x="114300" y="607060"/>
                  </a:cubicBezTo>
                  <a:cubicBezTo>
                    <a:pt x="144780" y="595630"/>
                    <a:pt x="163830" y="574040"/>
                    <a:pt x="209550" y="552450"/>
                  </a:cubicBezTo>
                  <a:cubicBezTo>
                    <a:pt x="317500" y="501650"/>
                    <a:pt x="566420" y="425450"/>
                    <a:pt x="768350" y="345440"/>
                  </a:cubicBezTo>
                  <a:cubicBezTo>
                    <a:pt x="1013460" y="248920"/>
                    <a:pt x="1466850" y="33020"/>
                    <a:pt x="1574800" y="8890"/>
                  </a:cubicBezTo>
                  <a:cubicBezTo>
                    <a:pt x="1600200" y="2540"/>
                    <a:pt x="1609090" y="0"/>
                    <a:pt x="1624330" y="6350"/>
                  </a:cubicBezTo>
                  <a:cubicBezTo>
                    <a:pt x="1642110" y="12700"/>
                    <a:pt x="1663700" y="36830"/>
                    <a:pt x="1670050" y="54610"/>
                  </a:cubicBezTo>
                  <a:cubicBezTo>
                    <a:pt x="1675130" y="69850"/>
                    <a:pt x="1671320" y="90170"/>
                    <a:pt x="1664970" y="104140"/>
                  </a:cubicBezTo>
                  <a:cubicBezTo>
                    <a:pt x="1658620" y="118110"/>
                    <a:pt x="1629410" y="138430"/>
                    <a:pt x="1629410" y="13843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29" name="Group 29"/>
          <p:cNvGrpSpPr/>
          <p:nvPr/>
        </p:nvGrpSpPr>
        <p:grpSpPr>
          <a:xfrm>
            <a:off x="2035492" y="8041005"/>
            <a:ext cx="1566862" cy="701040"/>
            <a:chOff x="0" y="0"/>
            <a:chExt cx="2089150" cy="934720"/>
          </a:xfrm>
        </p:grpSpPr>
        <p:sp>
          <p:nvSpPr>
            <p:cNvPr id="30" name="Freeform 30"/>
            <p:cNvSpPr/>
            <p:nvPr/>
          </p:nvSpPr>
          <p:spPr>
            <a:xfrm>
              <a:off x="44450" y="46990"/>
              <a:ext cx="1998980" cy="839470"/>
            </a:xfrm>
            <a:custGeom>
              <a:avLst/>
              <a:gdLst/>
              <a:ahLst/>
              <a:cxnLst/>
              <a:rect l="l" t="t" r="r" b="b"/>
              <a:pathLst>
                <a:path w="1998980" h="839470">
                  <a:moveTo>
                    <a:pt x="1960880" y="133350"/>
                  </a:moveTo>
                  <a:cubicBezTo>
                    <a:pt x="1582420" y="322580"/>
                    <a:pt x="1449070" y="377190"/>
                    <a:pt x="1308100" y="433070"/>
                  </a:cubicBezTo>
                  <a:cubicBezTo>
                    <a:pt x="1144270" y="497840"/>
                    <a:pt x="934720" y="577850"/>
                    <a:pt x="770890" y="631190"/>
                  </a:cubicBezTo>
                  <a:cubicBezTo>
                    <a:pt x="636270" y="674370"/>
                    <a:pt x="506730" y="697230"/>
                    <a:pt x="398780" y="734060"/>
                  </a:cubicBezTo>
                  <a:cubicBezTo>
                    <a:pt x="311150" y="763270"/>
                    <a:pt x="227330" y="811530"/>
                    <a:pt x="167640" y="826770"/>
                  </a:cubicBezTo>
                  <a:cubicBezTo>
                    <a:pt x="132080" y="835660"/>
                    <a:pt x="105410" y="838200"/>
                    <a:pt x="81280" y="836930"/>
                  </a:cubicBezTo>
                  <a:cubicBezTo>
                    <a:pt x="63500" y="835660"/>
                    <a:pt x="48260" y="833120"/>
                    <a:pt x="35560" y="824230"/>
                  </a:cubicBezTo>
                  <a:cubicBezTo>
                    <a:pt x="22860" y="815340"/>
                    <a:pt x="11430" y="800100"/>
                    <a:pt x="6350" y="786130"/>
                  </a:cubicBezTo>
                  <a:cubicBezTo>
                    <a:pt x="1270" y="772160"/>
                    <a:pt x="0" y="753110"/>
                    <a:pt x="6350" y="737870"/>
                  </a:cubicBezTo>
                  <a:cubicBezTo>
                    <a:pt x="13970" y="720090"/>
                    <a:pt x="39370" y="695960"/>
                    <a:pt x="57150" y="689610"/>
                  </a:cubicBezTo>
                  <a:cubicBezTo>
                    <a:pt x="72390" y="684530"/>
                    <a:pt x="90170" y="687070"/>
                    <a:pt x="104140" y="692150"/>
                  </a:cubicBezTo>
                  <a:cubicBezTo>
                    <a:pt x="118110" y="697230"/>
                    <a:pt x="133350" y="708660"/>
                    <a:pt x="140970" y="722630"/>
                  </a:cubicBezTo>
                  <a:cubicBezTo>
                    <a:pt x="149860" y="740410"/>
                    <a:pt x="154940" y="774700"/>
                    <a:pt x="146050" y="793750"/>
                  </a:cubicBezTo>
                  <a:cubicBezTo>
                    <a:pt x="137160" y="812800"/>
                    <a:pt x="109220" y="830580"/>
                    <a:pt x="90170" y="835660"/>
                  </a:cubicBezTo>
                  <a:cubicBezTo>
                    <a:pt x="74930" y="839470"/>
                    <a:pt x="55880" y="835660"/>
                    <a:pt x="41910" y="828040"/>
                  </a:cubicBezTo>
                  <a:cubicBezTo>
                    <a:pt x="27940" y="820420"/>
                    <a:pt x="13970" y="808990"/>
                    <a:pt x="8890" y="793750"/>
                  </a:cubicBezTo>
                  <a:cubicBezTo>
                    <a:pt x="2540" y="775970"/>
                    <a:pt x="3810" y="741680"/>
                    <a:pt x="12700" y="723900"/>
                  </a:cubicBezTo>
                  <a:cubicBezTo>
                    <a:pt x="20320" y="709930"/>
                    <a:pt x="31750" y="699770"/>
                    <a:pt x="49530" y="692150"/>
                  </a:cubicBezTo>
                  <a:cubicBezTo>
                    <a:pt x="76200" y="680720"/>
                    <a:pt x="125730" y="685800"/>
                    <a:pt x="162560" y="678180"/>
                  </a:cubicBezTo>
                  <a:cubicBezTo>
                    <a:pt x="200660" y="670560"/>
                    <a:pt x="240030" y="657860"/>
                    <a:pt x="275590" y="643890"/>
                  </a:cubicBezTo>
                  <a:cubicBezTo>
                    <a:pt x="308610" y="631190"/>
                    <a:pt x="330200" y="608330"/>
                    <a:pt x="367030" y="596900"/>
                  </a:cubicBezTo>
                  <a:cubicBezTo>
                    <a:pt x="414020" y="581660"/>
                    <a:pt x="481330" y="581660"/>
                    <a:pt x="538480" y="568960"/>
                  </a:cubicBezTo>
                  <a:cubicBezTo>
                    <a:pt x="598170" y="554990"/>
                    <a:pt x="654050" y="538480"/>
                    <a:pt x="720090" y="516890"/>
                  </a:cubicBezTo>
                  <a:cubicBezTo>
                    <a:pt x="801370" y="490220"/>
                    <a:pt x="881380" y="459740"/>
                    <a:pt x="990600" y="417830"/>
                  </a:cubicBezTo>
                  <a:cubicBezTo>
                    <a:pt x="1160780" y="351790"/>
                    <a:pt x="1468120" y="229870"/>
                    <a:pt x="1637030" y="149860"/>
                  </a:cubicBezTo>
                  <a:cubicBezTo>
                    <a:pt x="1748790" y="96520"/>
                    <a:pt x="1855470" y="15240"/>
                    <a:pt x="1911350" y="3810"/>
                  </a:cubicBezTo>
                  <a:cubicBezTo>
                    <a:pt x="1934210" y="0"/>
                    <a:pt x="1946910" y="1270"/>
                    <a:pt x="1960880" y="8890"/>
                  </a:cubicBezTo>
                  <a:cubicBezTo>
                    <a:pt x="1974850" y="16510"/>
                    <a:pt x="1988820" y="31750"/>
                    <a:pt x="1993900" y="46990"/>
                  </a:cubicBezTo>
                  <a:cubicBezTo>
                    <a:pt x="1998980" y="60960"/>
                    <a:pt x="1998980" y="82550"/>
                    <a:pt x="1993900" y="96520"/>
                  </a:cubicBezTo>
                  <a:cubicBezTo>
                    <a:pt x="1988820" y="110490"/>
                    <a:pt x="1960880" y="133350"/>
                    <a:pt x="1960880" y="13335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31" name="Group 31"/>
          <p:cNvGrpSpPr/>
          <p:nvPr/>
        </p:nvGrpSpPr>
        <p:grpSpPr>
          <a:xfrm>
            <a:off x="273368" y="7046595"/>
            <a:ext cx="281940" cy="776288"/>
            <a:chOff x="0" y="0"/>
            <a:chExt cx="375920" cy="1035050"/>
          </a:xfrm>
        </p:grpSpPr>
        <p:sp>
          <p:nvSpPr>
            <p:cNvPr id="32" name="Freeform 32"/>
            <p:cNvSpPr/>
            <p:nvPr/>
          </p:nvSpPr>
          <p:spPr>
            <a:xfrm>
              <a:off x="50800" y="49530"/>
              <a:ext cx="275590" cy="939800"/>
            </a:xfrm>
            <a:custGeom>
              <a:avLst/>
              <a:gdLst/>
              <a:ahLst/>
              <a:cxnLst/>
              <a:rect l="l" t="t" r="r" b="b"/>
              <a:pathLst>
                <a:path w="275590" h="939800">
                  <a:moveTo>
                    <a:pt x="0" y="852170"/>
                  </a:moveTo>
                  <a:cubicBezTo>
                    <a:pt x="81280" y="326390"/>
                    <a:pt x="71120" y="273050"/>
                    <a:pt x="82550" y="210820"/>
                  </a:cubicBezTo>
                  <a:cubicBezTo>
                    <a:pt x="93980" y="149860"/>
                    <a:pt x="110490" y="69850"/>
                    <a:pt x="138430" y="35560"/>
                  </a:cubicBezTo>
                  <a:cubicBezTo>
                    <a:pt x="154940" y="15240"/>
                    <a:pt x="180340" y="3810"/>
                    <a:pt x="199390" y="1270"/>
                  </a:cubicBezTo>
                  <a:cubicBezTo>
                    <a:pt x="214630" y="0"/>
                    <a:pt x="232410" y="6350"/>
                    <a:pt x="243840" y="15240"/>
                  </a:cubicBezTo>
                  <a:cubicBezTo>
                    <a:pt x="256540" y="24130"/>
                    <a:pt x="267970" y="39370"/>
                    <a:pt x="271780" y="53340"/>
                  </a:cubicBezTo>
                  <a:cubicBezTo>
                    <a:pt x="275590" y="67310"/>
                    <a:pt x="275590" y="86360"/>
                    <a:pt x="270510" y="100330"/>
                  </a:cubicBezTo>
                  <a:cubicBezTo>
                    <a:pt x="265430" y="114300"/>
                    <a:pt x="252730" y="129540"/>
                    <a:pt x="240030" y="137160"/>
                  </a:cubicBezTo>
                  <a:cubicBezTo>
                    <a:pt x="227330" y="144780"/>
                    <a:pt x="210820" y="151130"/>
                    <a:pt x="195580" y="148590"/>
                  </a:cubicBezTo>
                  <a:cubicBezTo>
                    <a:pt x="176530" y="146050"/>
                    <a:pt x="147320" y="128270"/>
                    <a:pt x="137160" y="110490"/>
                  </a:cubicBezTo>
                  <a:cubicBezTo>
                    <a:pt x="127000" y="92710"/>
                    <a:pt x="127000" y="59690"/>
                    <a:pt x="134620" y="41910"/>
                  </a:cubicBezTo>
                  <a:cubicBezTo>
                    <a:pt x="140970" y="26670"/>
                    <a:pt x="154940" y="15240"/>
                    <a:pt x="168910" y="8890"/>
                  </a:cubicBezTo>
                  <a:cubicBezTo>
                    <a:pt x="181610" y="2540"/>
                    <a:pt x="200660" y="0"/>
                    <a:pt x="214630" y="2540"/>
                  </a:cubicBezTo>
                  <a:cubicBezTo>
                    <a:pt x="228600" y="5080"/>
                    <a:pt x="245110" y="13970"/>
                    <a:pt x="255270" y="25400"/>
                  </a:cubicBezTo>
                  <a:cubicBezTo>
                    <a:pt x="265430" y="36830"/>
                    <a:pt x="273050" y="49530"/>
                    <a:pt x="274320" y="68580"/>
                  </a:cubicBezTo>
                  <a:cubicBezTo>
                    <a:pt x="275590" y="102870"/>
                    <a:pt x="236220" y="153670"/>
                    <a:pt x="222250" y="214630"/>
                  </a:cubicBezTo>
                  <a:cubicBezTo>
                    <a:pt x="200660" y="311150"/>
                    <a:pt x="201930" y="482600"/>
                    <a:pt x="187960" y="600710"/>
                  </a:cubicBezTo>
                  <a:cubicBezTo>
                    <a:pt x="176530" y="701040"/>
                    <a:pt x="168910" y="821690"/>
                    <a:pt x="146050" y="876300"/>
                  </a:cubicBezTo>
                  <a:cubicBezTo>
                    <a:pt x="134620" y="904240"/>
                    <a:pt x="121920" y="922020"/>
                    <a:pt x="104140" y="930910"/>
                  </a:cubicBezTo>
                  <a:cubicBezTo>
                    <a:pt x="88900" y="938530"/>
                    <a:pt x="67310" y="939800"/>
                    <a:pt x="52070" y="934720"/>
                  </a:cubicBezTo>
                  <a:cubicBezTo>
                    <a:pt x="36830" y="929640"/>
                    <a:pt x="19050" y="916940"/>
                    <a:pt x="10160" y="902970"/>
                  </a:cubicBezTo>
                  <a:cubicBezTo>
                    <a:pt x="1270" y="889000"/>
                    <a:pt x="0" y="852170"/>
                    <a:pt x="0" y="85217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33" name="Group 33"/>
          <p:cNvGrpSpPr/>
          <p:nvPr/>
        </p:nvGrpSpPr>
        <p:grpSpPr>
          <a:xfrm>
            <a:off x="1073468" y="6482715"/>
            <a:ext cx="184785" cy="188595"/>
            <a:chOff x="0" y="0"/>
            <a:chExt cx="246380" cy="251460"/>
          </a:xfrm>
        </p:grpSpPr>
        <p:sp>
          <p:nvSpPr>
            <p:cNvPr id="34" name="Freeform 34"/>
            <p:cNvSpPr/>
            <p:nvPr/>
          </p:nvSpPr>
          <p:spPr>
            <a:xfrm>
              <a:off x="44450" y="46990"/>
              <a:ext cx="148590" cy="156210"/>
            </a:xfrm>
            <a:custGeom>
              <a:avLst/>
              <a:gdLst/>
              <a:ahLst/>
              <a:cxnLst/>
              <a:rect l="l" t="t" r="r" b="b"/>
              <a:pathLst>
                <a:path w="148590" h="156210">
                  <a:moveTo>
                    <a:pt x="148590" y="54610"/>
                  </a:moveTo>
                  <a:cubicBezTo>
                    <a:pt x="146050" y="109220"/>
                    <a:pt x="121920" y="135890"/>
                    <a:pt x="106680" y="146050"/>
                  </a:cubicBezTo>
                  <a:cubicBezTo>
                    <a:pt x="95250" y="152400"/>
                    <a:pt x="83820" y="156210"/>
                    <a:pt x="71120" y="153670"/>
                  </a:cubicBezTo>
                  <a:cubicBezTo>
                    <a:pt x="53340" y="151130"/>
                    <a:pt x="21590" y="134620"/>
                    <a:pt x="10160" y="116840"/>
                  </a:cubicBezTo>
                  <a:cubicBezTo>
                    <a:pt x="0" y="99060"/>
                    <a:pt x="1270" y="63500"/>
                    <a:pt x="6350" y="45720"/>
                  </a:cubicBezTo>
                  <a:cubicBezTo>
                    <a:pt x="10160" y="33020"/>
                    <a:pt x="17780" y="22860"/>
                    <a:pt x="29210" y="16510"/>
                  </a:cubicBezTo>
                  <a:cubicBezTo>
                    <a:pt x="44450" y="7620"/>
                    <a:pt x="80010" y="0"/>
                    <a:pt x="97790" y="3810"/>
                  </a:cubicBezTo>
                  <a:cubicBezTo>
                    <a:pt x="110490" y="6350"/>
                    <a:pt x="129540" y="22860"/>
                    <a:pt x="129540" y="2286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35" name="Group 35"/>
          <p:cNvGrpSpPr/>
          <p:nvPr/>
        </p:nvGrpSpPr>
        <p:grpSpPr>
          <a:xfrm>
            <a:off x="1069658" y="6264592"/>
            <a:ext cx="901065" cy="403860"/>
            <a:chOff x="0" y="0"/>
            <a:chExt cx="1201420" cy="538480"/>
          </a:xfrm>
        </p:grpSpPr>
        <p:sp>
          <p:nvSpPr>
            <p:cNvPr id="36" name="Freeform 36"/>
            <p:cNvSpPr/>
            <p:nvPr/>
          </p:nvSpPr>
          <p:spPr>
            <a:xfrm>
              <a:off x="45720" y="46990"/>
              <a:ext cx="1107440" cy="448310"/>
            </a:xfrm>
            <a:custGeom>
              <a:avLst/>
              <a:gdLst/>
              <a:ahLst/>
              <a:cxnLst/>
              <a:rect l="l" t="t" r="r" b="b"/>
              <a:pathLst>
                <a:path w="1107440" h="448310">
                  <a:moveTo>
                    <a:pt x="50800" y="297180"/>
                  </a:moveTo>
                  <a:cubicBezTo>
                    <a:pt x="419100" y="180340"/>
                    <a:pt x="523240" y="168910"/>
                    <a:pt x="627380" y="140970"/>
                  </a:cubicBezTo>
                  <a:cubicBezTo>
                    <a:pt x="737870" y="110490"/>
                    <a:pt x="905510" y="57150"/>
                    <a:pt x="965200" y="30480"/>
                  </a:cubicBezTo>
                  <a:cubicBezTo>
                    <a:pt x="988060" y="20320"/>
                    <a:pt x="993140" y="7620"/>
                    <a:pt x="1009650" y="3810"/>
                  </a:cubicBezTo>
                  <a:cubicBezTo>
                    <a:pt x="1024890" y="0"/>
                    <a:pt x="1045210" y="1270"/>
                    <a:pt x="1060450" y="10160"/>
                  </a:cubicBezTo>
                  <a:cubicBezTo>
                    <a:pt x="1078230" y="20320"/>
                    <a:pt x="1102360" y="48260"/>
                    <a:pt x="1104900" y="69850"/>
                  </a:cubicBezTo>
                  <a:cubicBezTo>
                    <a:pt x="1107440" y="91440"/>
                    <a:pt x="1093470" y="124460"/>
                    <a:pt x="1079500" y="139700"/>
                  </a:cubicBezTo>
                  <a:cubicBezTo>
                    <a:pt x="1068070" y="152400"/>
                    <a:pt x="1049020" y="158750"/>
                    <a:pt x="1033780" y="160020"/>
                  </a:cubicBezTo>
                  <a:cubicBezTo>
                    <a:pt x="1017270" y="161290"/>
                    <a:pt x="998220" y="157480"/>
                    <a:pt x="984250" y="148590"/>
                  </a:cubicBezTo>
                  <a:cubicBezTo>
                    <a:pt x="970280" y="139700"/>
                    <a:pt x="957580" y="124460"/>
                    <a:pt x="952500" y="109220"/>
                  </a:cubicBezTo>
                  <a:cubicBezTo>
                    <a:pt x="947420" y="93980"/>
                    <a:pt x="943610" y="74930"/>
                    <a:pt x="949960" y="59690"/>
                  </a:cubicBezTo>
                  <a:cubicBezTo>
                    <a:pt x="957580" y="40640"/>
                    <a:pt x="982980" y="13970"/>
                    <a:pt x="1002030" y="6350"/>
                  </a:cubicBezTo>
                  <a:cubicBezTo>
                    <a:pt x="1017270" y="0"/>
                    <a:pt x="1037590" y="0"/>
                    <a:pt x="1052830" y="6350"/>
                  </a:cubicBezTo>
                  <a:cubicBezTo>
                    <a:pt x="1071880" y="15240"/>
                    <a:pt x="1096010" y="41910"/>
                    <a:pt x="1102360" y="60960"/>
                  </a:cubicBezTo>
                  <a:cubicBezTo>
                    <a:pt x="1107440" y="77470"/>
                    <a:pt x="1104900" y="96520"/>
                    <a:pt x="1098550" y="111760"/>
                  </a:cubicBezTo>
                  <a:cubicBezTo>
                    <a:pt x="1092200" y="127000"/>
                    <a:pt x="1082040" y="137160"/>
                    <a:pt x="1065530" y="149860"/>
                  </a:cubicBezTo>
                  <a:cubicBezTo>
                    <a:pt x="1038860" y="170180"/>
                    <a:pt x="980440" y="195580"/>
                    <a:pt x="941070" y="205740"/>
                  </a:cubicBezTo>
                  <a:cubicBezTo>
                    <a:pt x="908050" y="214630"/>
                    <a:pt x="880110" y="208280"/>
                    <a:pt x="847090" y="215900"/>
                  </a:cubicBezTo>
                  <a:cubicBezTo>
                    <a:pt x="806450" y="226060"/>
                    <a:pt x="775970" y="246380"/>
                    <a:pt x="715010" y="266700"/>
                  </a:cubicBezTo>
                  <a:cubicBezTo>
                    <a:pt x="586740" y="309880"/>
                    <a:pt x="201930" y="425450"/>
                    <a:pt x="107950" y="439420"/>
                  </a:cubicBezTo>
                  <a:cubicBezTo>
                    <a:pt x="80010" y="443230"/>
                    <a:pt x="69850" y="448310"/>
                    <a:pt x="53340" y="440690"/>
                  </a:cubicBezTo>
                  <a:cubicBezTo>
                    <a:pt x="34290" y="433070"/>
                    <a:pt x="11430" y="406400"/>
                    <a:pt x="5080" y="387350"/>
                  </a:cubicBezTo>
                  <a:cubicBezTo>
                    <a:pt x="0" y="370840"/>
                    <a:pt x="3810" y="349250"/>
                    <a:pt x="11430" y="334010"/>
                  </a:cubicBezTo>
                  <a:cubicBezTo>
                    <a:pt x="19050" y="318770"/>
                    <a:pt x="50800" y="297180"/>
                    <a:pt x="50800" y="29718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37" name="Group 37"/>
          <p:cNvGrpSpPr/>
          <p:nvPr/>
        </p:nvGrpSpPr>
        <p:grpSpPr>
          <a:xfrm>
            <a:off x="10306050" y="7561897"/>
            <a:ext cx="1764030" cy="397192"/>
            <a:chOff x="0" y="0"/>
            <a:chExt cx="2352040" cy="529590"/>
          </a:xfrm>
        </p:grpSpPr>
        <p:sp>
          <p:nvSpPr>
            <p:cNvPr id="38" name="Freeform 38"/>
            <p:cNvSpPr/>
            <p:nvPr/>
          </p:nvSpPr>
          <p:spPr>
            <a:xfrm>
              <a:off x="48260" y="40640"/>
              <a:ext cx="2258060" cy="438150"/>
            </a:xfrm>
            <a:custGeom>
              <a:avLst/>
              <a:gdLst/>
              <a:ahLst/>
              <a:cxnLst/>
              <a:rect l="l" t="t" r="r" b="b"/>
              <a:pathLst>
                <a:path w="2258060" h="438150">
                  <a:moveTo>
                    <a:pt x="2176780" y="438150"/>
                  </a:moveTo>
                  <a:cubicBezTo>
                    <a:pt x="852170" y="234950"/>
                    <a:pt x="716280" y="228600"/>
                    <a:pt x="577850" y="209550"/>
                  </a:cubicBezTo>
                  <a:cubicBezTo>
                    <a:pt x="464820" y="193040"/>
                    <a:pt x="363220" y="166370"/>
                    <a:pt x="269240" y="156210"/>
                  </a:cubicBezTo>
                  <a:cubicBezTo>
                    <a:pt x="190500" y="147320"/>
                    <a:pt x="90170" y="161290"/>
                    <a:pt x="49530" y="146050"/>
                  </a:cubicBezTo>
                  <a:cubicBezTo>
                    <a:pt x="30480" y="139700"/>
                    <a:pt x="21590" y="129540"/>
                    <a:pt x="13970" y="118110"/>
                  </a:cubicBezTo>
                  <a:cubicBezTo>
                    <a:pt x="6350" y="106680"/>
                    <a:pt x="1270" y="88900"/>
                    <a:pt x="2540" y="74930"/>
                  </a:cubicBezTo>
                  <a:cubicBezTo>
                    <a:pt x="3810" y="60960"/>
                    <a:pt x="8890" y="43180"/>
                    <a:pt x="19050" y="33020"/>
                  </a:cubicBezTo>
                  <a:cubicBezTo>
                    <a:pt x="31750" y="20320"/>
                    <a:pt x="60960" y="7620"/>
                    <a:pt x="80010" y="10160"/>
                  </a:cubicBezTo>
                  <a:cubicBezTo>
                    <a:pt x="99060" y="12700"/>
                    <a:pt x="124460" y="31750"/>
                    <a:pt x="134620" y="46990"/>
                  </a:cubicBezTo>
                  <a:cubicBezTo>
                    <a:pt x="142240" y="59690"/>
                    <a:pt x="144780" y="77470"/>
                    <a:pt x="140970" y="91440"/>
                  </a:cubicBezTo>
                  <a:cubicBezTo>
                    <a:pt x="135890" y="109220"/>
                    <a:pt x="116840" y="134620"/>
                    <a:pt x="100330" y="143510"/>
                  </a:cubicBezTo>
                  <a:cubicBezTo>
                    <a:pt x="87630" y="151130"/>
                    <a:pt x="69850" y="151130"/>
                    <a:pt x="55880" y="147320"/>
                  </a:cubicBezTo>
                  <a:cubicBezTo>
                    <a:pt x="41910" y="143510"/>
                    <a:pt x="26670" y="137160"/>
                    <a:pt x="17780" y="124460"/>
                  </a:cubicBezTo>
                  <a:cubicBezTo>
                    <a:pt x="7620" y="109220"/>
                    <a:pt x="0" y="78740"/>
                    <a:pt x="5080" y="59690"/>
                  </a:cubicBezTo>
                  <a:cubicBezTo>
                    <a:pt x="10160" y="40640"/>
                    <a:pt x="29210" y="21590"/>
                    <a:pt x="50800" y="12700"/>
                  </a:cubicBezTo>
                  <a:cubicBezTo>
                    <a:pt x="82550" y="0"/>
                    <a:pt x="128270" y="8890"/>
                    <a:pt x="185420" y="15240"/>
                  </a:cubicBezTo>
                  <a:cubicBezTo>
                    <a:pt x="284480" y="25400"/>
                    <a:pt x="450850" y="72390"/>
                    <a:pt x="591820" y="92710"/>
                  </a:cubicBezTo>
                  <a:cubicBezTo>
                    <a:pt x="741680" y="114300"/>
                    <a:pt x="868680" y="115570"/>
                    <a:pt x="1057910" y="138430"/>
                  </a:cubicBezTo>
                  <a:cubicBezTo>
                    <a:pt x="1355090" y="173990"/>
                    <a:pt x="2068830" y="250190"/>
                    <a:pt x="2199640" y="304800"/>
                  </a:cubicBezTo>
                  <a:cubicBezTo>
                    <a:pt x="2230120" y="317500"/>
                    <a:pt x="2241550" y="327660"/>
                    <a:pt x="2250440" y="342900"/>
                  </a:cubicBezTo>
                  <a:cubicBezTo>
                    <a:pt x="2258060" y="356870"/>
                    <a:pt x="2258060" y="377190"/>
                    <a:pt x="2252980" y="391160"/>
                  </a:cubicBezTo>
                  <a:cubicBezTo>
                    <a:pt x="2247900" y="405130"/>
                    <a:pt x="2236470" y="421640"/>
                    <a:pt x="2223770" y="429260"/>
                  </a:cubicBezTo>
                  <a:cubicBezTo>
                    <a:pt x="2211070" y="436880"/>
                    <a:pt x="2176780" y="438150"/>
                    <a:pt x="2176780" y="43815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39" name="Group 39"/>
          <p:cNvGrpSpPr/>
          <p:nvPr/>
        </p:nvGrpSpPr>
        <p:grpSpPr>
          <a:xfrm>
            <a:off x="8314372" y="7163753"/>
            <a:ext cx="1287780" cy="377190"/>
            <a:chOff x="0" y="0"/>
            <a:chExt cx="1717040" cy="502920"/>
          </a:xfrm>
        </p:grpSpPr>
        <p:sp>
          <p:nvSpPr>
            <p:cNvPr id="40" name="Freeform 40"/>
            <p:cNvSpPr/>
            <p:nvPr/>
          </p:nvSpPr>
          <p:spPr>
            <a:xfrm>
              <a:off x="46990" y="43180"/>
              <a:ext cx="1620520" cy="408940"/>
            </a:xfrm>
            <a:custGeom>
              <a:avLst/>
              <a:gdLst/>
              <a:ahLst/>
              <a:cxnLst/>
              <a:rect l="l" t="t" r="r" b="b"/>
              <a:pathLst>
                <a:path w="1620520" h="408940">
                  <a:moveTo>
                    <a:pt x="1539240" y="408940"/>
                  </a:moveTo>
                  <a:cubicBezTo>
                    <a:pt x="425450" y="229870"/>
                    <a:pt x="379730" y="204470"/>
                    <a:pt x="300990" y="185420"/>
                  </a:cubicBezTo>
                  <a:cubicBezTo>
                    <a:pt x="219710" y="166370"/>
                    <a:pt x="93980" y="167640"/>
                    <a:pt x="46990" y="140970"/>
                  </a:cubicBezTo>
                  <a:cubicBezTo>
                    <a:pt x="22860" y="127000"/>
                    <a:pt x="8890" y="109220"/>
                    <a:pt x="3810" y="91440"/>
                  </a:cubicBezTo>
                  <a:cubicBezTo>
                    <a:pt x="0" y="77470"/>
                    <a:pt x="2540" y="59690"/>
                    <a:pt x="8890" y="46990"/>
                  </a:cubicBezTo>
                  <a:cubicBezTo>
                    <a:pt x="15240" y="34290"/>
                    <a:pt x="26670" y="21590"/>
                    <a:pt x="39370" y="15240"/>
                  </a:cubicBezTo>
                  <a:cubicBezTo>
                    <a:pt x="52070" y="8890"/>
                    <a:pt x="69850" y="5080"/>
                    <a:pt x="83820" y="7620"/>
                  </a:cubicBezTo>
                  <a:cubicBezTo>
                    <a:pt x="97790" y="10160"/>
                    <a:pt x="114300" y="17780"/>
                    <a:pt x="123190" y="29210"/>
                  </a:cubicBezTo>
                  <a:cubicBezTo>
                    <a:pt x="134620" y="43180"/>
                    <a:pt x="142240" y="73660"/>
                    <a:pt x="139700" y="91440"/>
                  </a:cubicBezTo>
                  <a:cubicBezTo>
                    <a:pt x="137160" y="106680"/>
                    <a:pt x="129540" y="120650"/>
                    <a:pt x="116840" y="129540"/>
                  </a:cubicBezTo>
                  <a:cubicBezTo>
                    <a:pt x="101600" y="139700"/>
                    <a:pt x="72390" y="148590"/>
                    <a:pt x="53340" y="143510"/>
                  </a:cubicBezTo>
                  <a:cubicBezTo>
                    <a:pt x="35560" y="138430"/>
                    <a:pt x="13970" y="115570"/>
                    <a:pt x="6350" y="99060"/>
                  </a:cubicBezTo>
                  <a:cubicBezTo>
                    <a:pt x="0" y="85090"/>
                    <a:pt x="0" y="68580"/>
                    <a:pt x="6350" y="54610"/>
                  </a:cubicBezTo>
                  <a:cubicBezTo>
                    <a:pt x="13970" y="38100"/>
                    <a:pt x="31750" y="17780"/>
                    <a:pt x="53340" y="10160"/>
                  </a:cubicBezTo>
                  <a:cubicBezTo>
                    <a:pt x="80010" y="0"/>
                    <a:pt x="115570" y="7620"/>
                    <a:pt x="161290" y="16510"/>
                  </a:cubicBezTo>
                  <a:cubicBezTo>
                    <a:pt x="250190" y="33020"/>
                    <a:pt x="382270" y="97790"/>
                    <a:pt x="542290" y="133350"/>
                  </a:cubicBezTo>
                  <a:cubicBezTo>
                    <a:pt x="798830" y="190500"/>
                    <a:pt x="1451610" y="233680"/>
                    <a:pt x="1563370" y="274320"/>
                  </a:cubicBezTo>
                  <a:cubicBezTo>
                    <a:pt x="1587500" y="283210"/>
                    <a:pt x="1595120" y="288290"/>
                    <a:pt x="1604010" y="299720"/>
                  </a:cubicBezTo>
                  <a:cubicBezTo>
                    <a:pt x="1612900" y="311150"/>
                    <a:pt x="1620520" y="330200"/>
                    <a:pt x="1619250" y="345440"/>
                  </a:cubicBezTo>
                  <a:cubicBezTo>
                    <a:pt x="1616710" y="363220"/>
                    <a:pt x="1601470" y="389890"/>
                    <a:pt x="1586230" y="400050"/>
                  </a:cubicBezTo>
                  <a:cubicBezTo>
                    <a:pt x="1573530" y="408940"/>
                    <a:pt x="1539240" y="408940"/>
                    <a:pt x="1539240" y="40894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41" name="Group 41"/>
          <p:cNvGrpSpPr/>
          <p:nvPr/>
        </p:nvGrpSpPr>
        <p:grpSpPr>
          <a:xfrm>
            <a:off x="6387465" y="6827520"/>
            <a:ext cx="1419225" cy="414338"/>
            <a:chOff x="0" y="0"/>
            <a:chExt cx="1892300" cy="552450"/>
          </a:xfrm>
        </p:grpSpPr>
        <p:sp>
          <p:nvSpPr>
            <p:cNvPr id="42" name="Freeform 42"/>
            <p:cNvSpPr/>
            <p:nvPr/>
          </p:nvSpPr>
          <p:spPr>
            <a:xfrm>
              <a:off x="46990" y="46990"/>
              <a:ext cx="1799590" cy="457200"/>
            </a:xfrm>
            <a:custGeom>
              <a:avLst/>
              <a:gdLst/>
              <a:ahLst/>
              <a:cxnLst/>
              <a:rect l="l" t="t" r="r" b="b"/>
              <a:pathLst>
                <a:path w="1799590" h="457200">
                  <a:moveTo>
                    <a:pt x="1711960" y="454660"/>
                  </a:moveTo>
                  <a:cubicBezTo>
                    <a:pt x="779780" y="227330"/>
                    <a:pt x="547370" y="185420"/>
                    <a:pt x="372110" y="161290"/>
                  </a:cubicBezTo>
                  <a:cubicBezTo>
                    <a:pt x="246380" y="143510"/>
                    <a:pt x="99060" y="158750"/>
                    <a:pt x="44450" y="130810"/>
                  </a:cubicBezTo>
                  <a:cubicBezTo>
                    <a:pt x="20320" y="119380"/>
                    <a:pt x="8890" y="101600"/>
                    <a:pt x="3810" y="85090"/>
                  </a:cubicBezTo>
                  <a:cubicBezTo>
                    <a:pt x="0" y="71120"/>
                    <a:pt x="2540" y="55880"/>
                    <a:pt x="7620" y="43180"/>
                  </a:cubicBezTo>
                  <a:cubicBezTo>
                    <a:pt x="12700" y="30480"/>
                    <a:pt x="24130" y="17780"/>
                    <a:pt x="35560" y="11430"/>
                  </a:cubicBezTo>
                  <a:cubicBezTo>
                    <a:pt x="46990" y="5080"/>
                    <a:pt x="63500" y="0"/>
                    <a:pt x="77470" y="3810"/>
                  </a:cubicBezTo>
                  <a:cubicBezTo>
                    <a:pt x="93980" y="7620"/>
                    <a:pt x="118110" y="25400"/>
                    <a:pt x="127000" y="40640"/>
                  </a:cubicBezTo>
                  <a:cubicBezTo>
                    <a:pt x="134620" y="53340"/>
                    <a:pt x="135890" y="68580"/>
                    <a:pt x="132080" y="82550"/>
                  </a:cubicBezTo>
                  <a:cubicBezTo>
                    <a:pt x="127000" y="99060"/>
                    <a:pt x="109220" y="123190"/>
                    <a:pt x="93980" y="130810"/>
                  </a:cubicBezTo>
                  <a:cubicBezTo>
                    <a:pt x="81280" y="137160"/>
                    <a:pt x="64770" y="137160"/>
                    <a:pt x="52070" y="133350"/>
                  </a:cubicBezTo>
                  <a:cubicBezTo>
                    <a:pt x="39370" y="129540"/>
                    <a:pt x="24130" y="121920"/>
                    <a:pt x="16510" y="110490"/>
                  </a:cubicBezTo>
                  <a:cubicBezTo>
                    <a:pt x="6350" y="96520"/>
                    <a:pt x="1270" y="66040"/>
                    <a:pt x="5080" y="49530"/>
                  </a:cubicBezTo>
                  <a:cubicBezTo>
                    <a:pt x="8890" y="35560"/>
                    <a:pt x="19050" y="22860"/>
                    <a:pt x="30480" y="15240"/>
                  </a:cubicBezTo>
                  <a:cubicBezTo>
                    <a:pt x="40640" y="7620"/>
                    <a:pt x="52070" y="5080"/>
                    <a:pt x="69850" y="3810"/>
                  </a:cubicBezTo>
                  <a:cubicBezTo>
                    <a:pt x="109220" y="0"/>
                    <a:pt x="177800" y="11430"/>
                    <a:pt x="264160" y="22860"/>
                  </a:cubicBezTo>
                  <a:cubicBezTo>
                    <a:pt x="434340" y="45720"/>
                    <a:pt x="817880" y="109220"/>
                    <a:pt x="1022350" y="149860"/>
                  </a:cubicBezTo>
                  <a:cubicBezTo>
                    <a:pt x="1163320" y="177800"/>
                    <a:pt x="1257300" y="203200"/>
                    <a:pt x="1377950" y="232410"/>
                  </a:cubicBezTo>
                  <a:cubicBezTo>
                    <a:pt x="1503680" y="262890"/>
                    <a:pt x="1705610" y="292100"/>
                    <a:pt x="1761490" y="326390"/>
                  </a:cubicBezTo>
                  <a:cubicBezTo>
                    <a:pt x="1781810" y="337820"/>
                    <a:pt x="1789430" y="349250"/>
                    <a:pt x="1794510" y="363220"/>
                  </a:cubicBezTo>
                  <a:cubicBezTo>
                    <a:pt x="1799590" y="377190"/>
                    <a:pt x="1798320" y="398780"/>
                    <a:pt x="1793240" y="412750"/>
                  </a:cubicBezTo>
                  <a:cubicBezTo>
                    <a:pt x="1788160" y="426720"/>
                    <a:pt x="1775460" y="441960"/>
                    <a:pt x="1761490" y="449580"/>
                  </a:cubicBezTo>
                  <a:cubicBezTo>
                    <a:pt x="1747520" y="457200"/>
                    <a:pt x="1711960" y="454660"/>
                    <a:pt x="1711960" y="45466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43" name="Group 43"/>
          <p:cNvGrpSpPr/>
          <p:nvPr/>
        </p:nvGrpSpPr>
        <p:grpSpPr>
          <a:xfrm>
            <a:off x="4331018" y="6507480"/>
            <a:ext cx="1184910" cy="357188"/>
            <a:chOff x="0" y="0"/>
            <a:chExt cx="1579880" cy="476250"/>
          </a:xfrm>
        </p:grpSpPr>
        <p:sp>
          <p:nvSpPr>
            <p:cNvPr id="44" name="Freeform 44"/>
            <p:cNvSpPr/>
            <p:nvPr/>
          </p:nvSpPr>
          <p:spPr>
            <a:xfrm>
              <a:off x="45720" y="41910"/>
              <a:ext cx="1487170" cy="383540"/>
            </a:xfrm>
            <a:custGeom>
              <a:avLst/>
              <a:gdLst/>
              <a:ahLst/>
              <a:cxnLst/>
              <a:rect l="l" t="t" r="r" b="b"/>
              <a:pathLst>
                <a:path w="1487170" h="383540">
                  <a:moveTo>
                    <a:pt x="1405890" y="383540"/>
                  </a:moveTo>
                  <a:cubicBezTo>
                    <a:pt x="491490" y="212090"/>
                    <a:pt x="354330" y="170180"/>
                    <a:pt x="243840" y="153670"/>
                  </a:cubicBezTo>
                  <a:cubicBezTo>
                    <a:pt x="167640" y="142240"/>
                    <a:pt x="87630" y="158750"/>
                    <a:pt x="48260" y="139700"/>
                  </a:cubicBezTo>
                  <a:cubicBezTo>
                    <a:pt x="25400" y="128270"/>
                    <a:pt x="10160" y="109220"/>
                    <a:pt x="5080" y="92710"/>
                  </a:cubicBezTo>
                  <a:cubicBezTo>
                    <a:pt x="0" y="78740"/>
                    <a:pt x="3810" y="62230"/>
                    <a:pt x="8890" y="49530"/>
                  </a:cubicBezTo>
                  <a:cubicBezTo>
                    <a:pt x="13970" y="36830"/>
                    <a:pt x="26670" y="22860"/>
                    <a:pt x="38100" y="16510"/>
                  </a:cubicBezTo>
                  <a:cubicBezTo>
                    <a:pt x="49530" y="10160"/>
                    <a:pt x="66040" y="7620"/>
                    <a:pt x="80010" y="8890"/>
                  </a:cubicBezTo>
                  <a:cubicBezTo>
                    <a:pt x="93980" y="10160"/>
                    <a:pt x="109220" y="16510"/>
                    <a:pt x="119380" y="27940"/>
                  </a:cubicBezTo>
                  <a:cubicBezTo>
                    <a:pt x="130810" y="41910"/>
                    <a:pt x="139700" y="71120"/>
                    <a:pt x="138430" y="88900"/>
                  </a:cubicBezTo>
                  <a:cubicBezTo>
                    <a:pt x="137160" y="102870"/>
                    <a:pt x="128270" y="118110"/>
                    <a:pt x="116840" y="127000"/>
                  </a:cubicBezTo>
                  <a:cubicBezTo>
                    <a:pt x="102870" y="137160"/>
                    <a:pt x="73660" y="144780"/>
                    <a:pt x="55880" y="142240"/>
                  </a:cubicBezTo>
                  <a:cubicBezTo>
                    <a:pt x="41910" y="139700"/>
                    <a:pt x="27940" y="130810"/>
                    <a:pt x="19050" y="119380"/>
                  </a:cubicBezTo>
                  <a:cubicBezTo>
                    <a:pt x="8890" y="104140"/>
                    <a:pt x="1270" y="73660"/>
                    <a:pt x="6350" y="55880"/>
                  </a:cubicBezTo>
                  <a:cubicBezTo>
                    <a:pt x="11430" y="38100"/>
                    <a:pt x="30480" y="20320"/>
                    <a:pt x="50800" y="11430"/>
                  </a:cubicBezTo>
                  <a:cubicBezTo>
                    <a:pt x="77470" y="0"/>
                    <a:pt x="110490" y="7620"/>
                    <a:pt x="158750" y="12700"/>
                  </a:cubicBezTo>
                  <a:cubicBezTo>
                    <a:pt x="265430" y="24130"/>
                    <a:pt x="480060" y="86360"/>
                    <a:pt x="666750" y="121920"/>
                  </a:cubicBezTo>
                  <a:cubicBezTo>
                    <a:pt x="894080" y="165100"/>
                    <a:pt x="1330960" y="212090"/>
                    <a:pt x="1427480" y="246380"/>
                  </a:cubicBezTo>
                  <a:cubicBezTo>
                    <a:pt x="1451610" y="255270"/>
                    <a:pt x="1461770" y="259080"/>
                    <a:pt x="1470660" y="271780"/>
                  </a:cubicBezTo>
                  <a:cubicBezTo>
                    <a:pt x="1480820" y="287020"/>
                    <a:pt x="1487170" y="316230"/>
                    <a:pt x="1483360" y="334010"/>
                  </a:cubicBezTo>
                  <a:cubicBezTo>
                    <a:pt x="1479550" y="349250"/>
                    <a:pt x="1465580" y="365760"/>
                    <a:pt x="1452880" y="373380"/>
                  </a:cubicBezTo>
                  <a:cubicBezTo>
                    <a:pt x="1440180" y="381000"/>
                    <a:pt x="1405890" y="383540"/>
                    <a:pt x="1405890" y="38354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45" name="Group 45"/>
          <p:cNvGrpSpPr/>
          <p:nvPr/>
        </p:nvGrpSpPr>
        <p:grpSpPr>
          <a:xfrm>
            <a:off x="2867025" y="6183630"/>
            <a:ext cx="739140" cy="365760"/>
            <a:chOff x="0" y="0"/>
            <a:chExt cx="985520" cy="487680"/>
          </a:xfrm>
        </p:grpSpPr>
        <p:sp>
          <p:nvSpPr>
            <p:cNvPr id="46" name="Freeform 46"/>
            <p:cNvSpPr/>
            <p:nvPr/>
          </p:nvSpPr>
          <p:spPr>
            <a:xfrm>
              <a:off x="48260" y="48260"/>
              <a:ext cx="894080" cy="389890"/>
            </a:xfrm>
            <a:custGeom>
              <a:avLst/>
              <a:gdLst/>
              <a:ahLst/>
              <a:cxnLst/>
              <a:rect l="l" t="t" r="r" b="b"/>
              <a:pathLst>
                <a:path w="894080" h="389890">
                  <a:moveTo>
                    <a:pt x="797560" y="388620"/>
                  </a:moveTo>
                  <a:cubicBezTo>
                    <a:pt x="447040" y="278130"/>
                    <a:pt x="289560" y="270510"/>
                    <a:pt x="194310" y="234950"/>
                  </a:cubicBezTo>
                  <a:cubicBezTo>
                    <a:pt x="125730" y="209550"/>
                    <a:pt x="57150" y="167640"/>
                    <a:pt x="27940" y="138430"/>
                  </a:cubicBezTo>
                  <a:cubicBezTo>
                    <a:pt x="12700" y="123190"/>
                    <a:pt x="5080" y="110490"/>
                    <a:pt x="2540" y="95250"/>
                  </a:cubicBezTo>
                  <a:cubicBezTo>
                    <a:pt x="0" y="80010"/>
                    <a:pt x="2540" y="59690"/>
                    <a:pt x="8890" y="45720"/>
                  </a:cubicBezTo>
                  <a:cubicBezTo>
                    <a:pt x="15240" y="31750"/>
                    <a:pt x="29210" y="17780"/>
                    <a:pt x="43180" y="10160"/>
                  </a:cubicBezTo>
                  <a:cubicBezTo>
                    <a:pt x="57150" y="2540"/>
                    <a:pt x="76200" y="0"/>
                    <a:pt x="91440" y="2540"/>
                  </a:cubicBezTo>
                  <a:cubicBezTo>
                    <a:pt x="106680" y="5080"/>
                    <a:pt x="125730" y="13970"/>
                    <a:pt x="135890" y="25400"/>
                  </a:cubicBezTo>
                  <a:cubicBezTo>
                    <a:pt x="147320" y="36830"/>
                    <a:pt x="154940" y="55880"/>
                    <a:pt x="156210" y="71120"/>
                  </a:cubicBezTo>
                  <a:cubicBezTo>
                    <a:pt x="157480" y="86360"/>
                    <a:pt x="156210" y="105410"/>
                    <a:pt x="146050" y="119380"/>
                  </a:cubicBezTo>
                  <a:cubicBezTo>
                    <a:pt x="134620" y="135890"/>
                    <a:pt x="104140" y="156210"/>
                    <a:pt x="82550" y="157480"/>
                  </a:cubicBezTo>
                  <a:cubicBezTo>
                    <a:pt x="60960" y="158750"/>
                    <a:pt x="29210" y="143510"/>
                    <a:pt x="16510" y="125730"/>
                  </a:cubicBezTo>
                  <a:cubicBezTo>
                    <a:pt x="3810" y="109220"/>
                    <a:pt x="0" y="73660"/>
                    <a:pt x="5080" y="54610"/>
                  </a:cubicBezTo>
                  <a:cubicBezTo>
                    <a:pt x="8890" y="38100"/>
                    <a:pt x="20320" y="22860"/>
                    <a:pt x="35560" y="13970"/>
                  </a:cubicBezTo>
                  <a:cubicBezTo>
                    <a:pt x="53340" y="3810"/>
                    <a:pt x="80010" y="0"/>
                    <a:pt x="107950" y="6350"/>
                  </a:cubicBezTo>
                  <a:cubicBezTo>
                    <a:pt x="152400" y="16510"/>
                    <a:pt x="217170" y="93980"/>
                    <a:pt x="265430" y="110490"/>
                  </a:cubicBezTo>
                  <a:cubicBezTo>
                    <a:pt x="300990" y="123190"/>
                    <a:pt x="321310" y="110490"/>
                    <a:pt x="367030" y="118110"/>
                  </a:cubicBezTo>
                  <a:cubicBezTo>
                    <a:pt x="466090" y="134620"/>
                    <a:pt x="758190" y="200660"/>
                    <a:pt x="834390" y="241300"/>
                  </a:cubicBezTo>
                  <a:cubicBezTo>
                    <a:pt x="863600" y="256540"/>
                    <a:pt x="878840" y="270510"/>
                    <a:pt x="886460" y="288290"/>
                  </a:cubicBezTo>
                  <a:cubicBezTo>
                    <a:pt x="894080" y="303530"/>
                    <a:pt x="892810" y="326390"/>
                    <a:pt x="886460" y="341630"/>
                  </a:cubicBezTo>
                  <a:cubicBezTo>
                    <a:pt x="880110" y="356870"/>
                    <a:pt x="866140" y="374650"/>
                    <a:pt x="850900" y="382270"/>
                  </a:cubicBezTo>
                  <a:cubicBezTo>
                    <a:pt x="835660" y="389890"/>
                    <a:pt x="797560" y="388620"/>
                    <a:pt x="797560" y="38862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47" name="Group 47"/>
          <p:cNvGrpSpPr/>
          <p:nvPr/>
        </p:nvGrpSpPr>
        <p:grpSpPr>
          <a:xfrm>
            <a:off x="10724198" y="7643812"/>
            <a:ext cx="2044065" cy="1742123"/>
            <a:chOff x="0" y="0"/>
            <a:chExt cx="2725420" cy="2322830"/>
          </a:xfrm>
        </p:grpSpPr>
        <p:sp>
          <p:nvSpPr>
            <p:cNvPr id="48" name="Freeform 48"/>
            <p:cNvSpPr/>
            <p:nvPr/>
          </p:nvSpPr>
          <p:spPr>
            <a:xfrm>
              <a:off x="48260" y="49530"/>
              <a:ext cx="2628900" cy="2223770"/>
            </a:xfrm>
            <a:custGeom>
              <a:avLst/>
              <a:gdLst/>
              <a:ahLst/>
              <a:cxnLst/>
              <a:rect l="l" t="t" r="r" b="b"/>
              <a:pathLst>
                <a:path w="2628900" h="2223770">
                  <a:moveTo>
                    <a:pt x="2599690" y="121920"/>
                  </a:moveTo>
                  <a:cubicBezTo>
                    <a:pt x="1637030" y="857250"/>
                    <a:pt x="1329690" y="1116330"/>
                    <a:pt x="1040130" y="1360170"/>
                  </a:cubicBezTo>
                  <a:cubicBezTo>
                    <a:pt x="749300" y="1605280"/>
                    <a:pt x="295910" y="1963420"/>
                    <a:pt x="172720" y="2104390"/>
                  </a:cubicBezTo>
                  <a:cubicBezTo>
                    <a:pt x="132080" y="2151380"/>
                    <a:pt x="132080" y="2192020"/>
                    <a:pt x="105410" y="2209800"/>
                  </a:cubicBezTo>
                  <a:cubicBezTo>
                    <a:pt x="87630" y="2221230"/>
                    <a:pt x="62230" y="2223770"/>
                    <a:pt x="45720" y="2219960"/>
                  </a:cubicBezTo>
                  <a:cubicBezTo>
                    <a:pt x="31750" y="2216150"/>
                    <a:pt x="19050" y="2207260"/>
                    <a:pt x="12700" y="2194560"/>
                  </a:cubicBezTo>
                  <a:cubicBezTo>
                    <a:pt x="3810" y="2179320"/>
                    <a:pt x="0" y="2150110"/>
                    <a:pt x="5080" y="2133600"/>
                  </a:cubicBezTo>
                  <a:cubicBezTo>
                    <a:pt x="8890" y="2119630"/>
                    <a:pt x="19050" y="2108200"/>
                    <a:pt x="31750" y="2101850"/>
                  </a:cubicBezTo>
                  <a:cubicBezTo>
                    <a:pt x="46990" y="2094230"/>
                    <a:pt x="76200" y="2091690"/>
                    <a:pt x="92710" y="2098040"/>
                  </a:cubicBezTo>
                  <a:cubicBezTo>
                    <a:pt x="105410" y="2103120"/>
                    <a:pt x="116840" y="2115820"/>
                    <a:pt x="123190" y="2127250"/>
                  </a:cubicBezTo>
                  <a:cubicBezTo>
                    <a:pt x="129540" y="2138680"/>
                    <a:pt x="133350" y="2155190"/>
                    <a:pt x="130810" y="2167890"/>
                  </a:cubicBezTo>
                  <a:cubicBezTo>
                    <a:pt x="128270" y="2180590"/>
                    <a:pt x="120650" y="2195830"/>
                    <a:pt x="110490" y="2204720"/>
                  </a:cubicBezTo>
                  <a:cubicBezTo>
                    <a:pt x="101600" y="2213610"/>
                    <a:pt x="87630" y="2222500"/>
                    <a:pt x="73660" y="2222500"/>
                  </a:cubicBezTo>
                  <a:cubicBezTo>
                    <a:pt x="57150" y="2222500"/>
                    <a:pt x="27940" y="2213610"/>
                    <a:pt x="16510" y="2199640"/>
                  </a:cubicBezTo>
                  <a:cubicBezTo>
                    <a:pt x="5080" y="2185670"/>
                    <a:pt x="0" y="2161540"/>
                    <a:pt x="2540" y="2139950"/>
                  </a:cubicBezTo>
                  <a:cubicBezTo>
                    <a:pt x="6350" y="2110740"/>
                    <a:pt x="29210" y="2067560"/>
                    <a:pt x="54610" y="2039620"/>
                  </a:cubicBezTo>
                  <a:cubicBezTo>
                    <a:pt x="81280" y="2009140"/>
                    <a:pt x="111760" y="2005330"/>
                    <a:pt x="162560" y="1965960"/>
                  </a:cubicBezTo>
                  <a:cubicBezTo>
                    <a:pt x="307340" y="1852930"/>
                    <a:pt x="688340" y="1499870"/>
                    <a:pt x="962660" y="1266190"/>
                  </a:cubicBezTo>
                  <a:cubicBezTo>
                    <a:pt x="1245870" y="1024890"/>
                    <a:pt x="1560830" y="762000"/>
                    <a:pt x="1836420" y="541020"/>
                  </a:cubicBezTo>
                  <a:cubicBezTo>
                    <a:pt x="2076450" y="349250"/>
                    <a:pt x="2425700" y="59690"/>
                    <a:pt x="2522220" y="12700"/>
                  </a:cubicBezTo>
                  <a:cubicBezTo>
                    <a:pt x="2545080" y="1270"/>
                    <a:pt x="2552700" y="0"/>
                    <a:pt x="2567940" y="1270"/>
                  </a:cubicBezTo>
                  <a:cubicBezTo>
                    <a:pt x="2583180" y="2540"/>
                    <a:pt x="2600960" y="10160"/>
                    <a:pt x="2611120" y="21590"/>
                  </a:cubicBezTo>
                  <a:cubicBezTo>
                    <a:pt x="2622550" y="35560"/>
                    <a:pt x="2628900" y="64770"/>
                    <a:pt x="2626360" y="82550"/>
                  </a:cubicBezTo>
                  <a:cubicBezTo>
                    <a:pt x="2623820" y="97790"/>
                    <a:pt x="2599690" y="121920"/>
                    <a:pt x="2599690" y="12192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49" name="Group 49"/>
          <p:cNvGrpSpPr/>
          <p:nvPr/>
        </p:nvGrpSpPr>
        <p:grpSpPr>
          <a:xfrm>
            <a:off x="10876598" y="8080057"/>
            <a:ext cx="1706880" cy="994410"/>
            <a:chOff x="0" y="0"/>
            <a:chExt cx="2275840" cy="1325880"/>
          </a:xfrm>
        </p:grpSpPr>
        <p:sp>
          <p:nvSpPr>
            <p:cNvPr id="50" name="Freeform 50"/>
            <p:cNvSpPr/>
            <p:nvPr/>
          </p:nvSpPr>
          <p:spPr>
            <a:xfrm>
              <a:off x="50800" y="48260"/>
              <a:ext cx="2180590" cy="1230630"/>
            </a:xfrm>
            <a:custGeom>
              <a:avLst/>
              <a:gdLst/>
              <a:ahLst/>
              <a:cxnLst/>
              <a:rect l="l" t="t" r="r" b="b"/>
              <a:pathLst>
                <a:path w="2180590" h="1230630">
                  <a:moveTo>
                    <a:pt x="107950" y="12700"/>
                  </a:moveTo>
                  <a:cubicBezTo>
                    <a:pt x="814070" y="453390"/>
                    <a:pt x="966470" y="532130"/>
                    <a:pt x="1167130" y="631190"/>
                  </a:cubicBezTo>
                  <a:cubicBezTo>
                    <a:pt x="1423670" y="759460"/>
                    <a:pt x="1906270" y="961390"/>
                    <a:pt x="2058670" y="1047750"/>
                  </a:cubicBezTo>
                  <a:cubicBezTo>
                    <a:pt x="2114550" y="1079500"/>
                    <a:pt x="2152650" y="1093470"/>
                    <a:pt x="2167890" y="1121410"/>
                  </a:cubicBezTo>
                  <a:cubicBezTo>
                    <a:pt x="2179320" y="1141730"/>
                    <a:pt x="2176780" y="1169670"/>
                    <a:pt x="2170430" y="1187450"/>
                  </a:cubicBezTo>
                  <a:cubicBezTo>
                    <a:pt x="2165350" y="1201420"/>
                    <a:pt x="2151380" y="1214120"/>
                    <a:pt x="2138680" y="1220470"/>
                  </a:cubicBezTo>
                  <a:cubicBezTo>
                    <a:pt x="2125980" y="1226820"/>
                    <a:pt x="2108200" y="1230630"/>
                    <a:pt x="2092960" y="1226820"/>
                  </a:cubicBezTo>
                  <a:cubicBezTo>
                    <a:pt x="2075180" y="1221740"/>
                    <a:pt x="2049780" y="1201420"/>
                    <a:pt x="2040890" y="1184910"/>
                  </a:cubicBezTo>
                  <a:cubicBezTo>
                    <a:pt x="2033270" y="1172210"/>
                    <a:pt x="2033270" y="1154430"/>
                    <a:pt x="2037080" y="1140460"/>
                  </a:cubicBezTo>
                  <a:cubicBezTo>
                    <a:pt x="2040890" y="1126490"/>
                    <a:pt x="2048510" y="1109980"/>
                    <a:pt x="2061210" y="1101090"/>
                  </a:cubicBezTo>
                  <a:cubicBezTo>
                    <a:pt x="2076450" y="1090930"/>
                    <a:pt x="2106930" y="1083310"/>
                    <a:pt x="2125980" y="1088390"/>
                  </a:cubicBezTo>
                  <a:cubicBezTo>
                    <a:pt x="2145030" y="1093470"/>
                    <a:pt x="2166620" y="1117600"/>
                    <a:pt x="2174240" y="1135380"/>
                  </a:cubicBezTo>
                  <a:cubicBezTo>
                    <a:pt x="2180590" y="1149350"/>
                    <a:pt x="2178050" y="1167130"/>
                    <a:pt x="2172970" y="1181100"/>
                  </a:cubicBezTo>
                  <a:cubicBezTo>
                    <a:pt x="2167890" y="1195070"/>
                    <a:pt x="2157730" y="1209040"/>
                    <a:pt x="2145030" y="1216660"/>
                  </a:cubicBezTo>
                  <a:cubicBezTo>
                    <a:pt x="2128520" y="1225550"/>
                    <a:pt x="2109470" y="1228090"/>
                    <a:pt x="2078990" y="1221740"/>
                  </a:cubicBezTo>
                  <a:cubicBezTo>
                    <a:pt x="2000250" y="1203960"/>
                    <a:pt x="1826260" y="1068070"/>
                    <a:pt x="1678940" y="994410"/>
                  </a:cubicBezTo>
                  <a:cubicBezTo>
                    <a:pt x="1507490" y="908050"/>
                    <a:pt x="1294130" y="833120"/>
                    <a:pt x="1107440" y="744220"/>
                  </a:cubicBezTo>
                  <a:cubicBezTo>
                    <a:pt x="924560" y="656590"/>
                    <a:pt x="748030" y="565150"/>
                    <a:pt x="570230" y="463550"/>
                  </a:cubicBezTo>
                  <a:cubicBezTo>
                    <a:pt x="386080" y="358140"/>
                    <a:pt x="78740" y="187960"/>
                    <a:pt x="20320" y="120650"/>
                  </a:cubicBezTo>
                  <a:cubicBezTo>
                    <a:pt x="3810" y="101600"/>
                    <a:pt x="0" y="90170"/>
                    <a:pt x="0" y="74930"/>
                  </a:cubicBezTo>
                  <a:cubicBezTo>
                    <a:pt x="0" y="59690"/>
                    <a:pt x="6350" y="40640"/>
                    <a:pt x="16510" y="27940"/>
                  </a:cubicBezTo>
                  <a:cubicBezTo>
                    <a:pt x="26670" y="16510"/>
                    <a:pt x="43180" y="5080"/>
                    <a:pt x="58420" y="2540"/>
                  </a:cubicBezTo>
                  <a:cubicBezTo>
                    <a:pt x="73660" y="0"/>
                    <a:pt x="107950" y="12700"/>
                    <a:pt x="107950" y="1270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51" name="Group 51"/>
          <p:cNvGrpSpPr/>
          <p:nvPr/>
        </p:nvGrpSpPr>
        <p:grpSpPr>
          <a:xfrm>
            <a:off x="10703243" y="847725"/>
            <a:ext cx="892493" cy="657225"/>
            <a:chOff x="0" y="0"/>
            <a:chExt cx="1189990" cy="876300"/>
          </a:xfrm>
        </p:grpSpPr>
        <p:sp>
          <p:nvSpPr>
            <p:cNvPr id="52" name="Freeform 52"/>
            <p:cNvSpPr/>
            <p:nvPr/>
          </p:nvSpPr>
          <p:spPr>
            <a:xfrm>
              <a:off x="48260" y="44450"/>
              <a:ext cx="1094740" cy="784860"/>
            </a:xfrm>
            <a:custGeom>
              <a:avLst/>
              <a:gdLst/>
              <a:ahLst/>
              <a:cxnLst/>
              <a:rect l="l" t="t" r="r" b="b"/>
              <a:pathLst>
                <a:path w="1094740" h="784860">
                  <a:moveTo>
                    <a:pt x="1062990" y="132080"/>
                  </a:moveTo>
                  <a:cubicBezTo>
                    <a:pt x="819150" y="298450"/>
                    <a:pt x="744220" y="334010"/>
                    <a:pt x="647700" y="394970"/>
                  </a:cubicBezTo>
                  <a:cubicBezTo>
                    <a:pt x="497840" y="490220"/>
                    <a:pt x="168910" y="760730"/>
                    <a:pt x="85090" y="779780"/>
                  </a:cubicBezTo>
                  <a:cubicBezTo>
                    <a:pt x="63500" y="784860"/>
                    <a:pt x="53340" y="779780"/>
                    <a:pt x="40640" y="773430"/>
                  </a:cubicBezTo>
                  <a:cubicBezTo>
                    <a:pt x="27940" y="767080"/>
                    <a:pt x="15240" y="754380"/>
                    <a:pt x="8890" y="741680"/>
                  </a:cubicBezTo>
                  <a:cubicBezTo>
                    <a:pt x="2540" y="728980"/>
                    <a:pt x="0" y="711200"/>
                    <a:pt x="2540" y="697230"/>
                  </a:cubicBezTo>
                  <a:cubicBezTo>
                    <a:pt x="5080" y="683260"/>
                    <a:pt x="12700" y="666750"/>
                    <a:pt x="25400" y="657860"/>
                  </a:cubicBezTo>
                  <a:cubicBezTo>
                    <a:pt x="40640" y="646430"/>
                    <a:pt x="72390" y="638810"/>
                    <a:pt x="90170" y="641350"/>
                  </a:cubicBezTo>
                  <a:cubicBezTo>
                    <a:pt x="105410" y="643890"/>
                    <a:pt x="119380" y="654050"/>
                    <a:pt x="128270" y="665480"/>
                  </a:cubicBezTo>
                  <a:cubicBezTo>
                    <a:pt x="137160" y="676910"/>
                    <a:pt x="144780" y="693420"/>
                    <a:pt x="143510" y="708660"/>
                  </a:cubicBezTo>
                  <a:cubicBezTo>
                    <a:pt x="142240" y="727710"/>
                    <a:pt x="128270" y="756920"/>
                    <a:pt x="114300" y="768350"/>
                  </a:cubicBezTo>
                  <a:cubicBezTo>
                    <a:pt x="102870" y="778510"/>
                    <a:pt x="83820" y="781050"/>
                    <a:pt x="69850" y="781050"/>
                  </a:cubicBezTo>
                  <a:cubicBezTo>
                    <a:pt x="55880" y="781050"/>
                    <a:pt x="39370" y="774700"/>
                    <a:pt x="27940" y="765810"/>
                  </a:cubicBezTo>
                  <a:cubicBezTo>
                    <a:pt x="16510" y="756920"/>
                    <a:pt x="6350" y="742950"/>
                    <a:pt x="3810" y="727710"/>
                  </a:cubicBezTo>
                  <a:cubicBezTo>
                    <a:pt x="1270" y="709930"/>
                    <a:pt x="1270" y="689610"/>
                    <a:pt x="20320" y="662940"/>
                  </a:cubicBezTo>
                  <a:cubicBezTo>
                    <a:pt x="92710" y="562610"/>
                    <a:pt x="643890" y="259080"/>
                    <a:pt x="814070" y="140970"/>
                  </a:cubicBezTo>
                  <a:cubicBezTo>
                    <a:pt x="896620" y="83820"/>
                    <a:pt x="951230" y="22860"/>
                    <a:pt x="994410" y="7620"/>
                  </a:cubicBezTo>
                  <a:cubicBezTo>
                    <a:pt x="1014730" y="0"/>
                    <a:pt x="1029970" y="1270"/>
                    <a:pt x="1045210" y="6350"/>
                  </a:cubicBezTo>
                  <a:cubicBezTo>
                    <a:pt x="1060450" y="11430"/>
                    <a:pt x="1075690" y="25400"/>
                    <a:pt x="1083310" y="39370"/>
                  </a:cubicBezTo>
                  <a:cubicBezTo>
                    <a:pt x="1090930" y="53340"/>
                    <a:pt x="1094740" y="73660"/>
                    <a:pt x="1090930" y="88900"/>
                  </a:cubicBezTo>
                  <a:cubicBezTo>
                    <a:pt x="1087120" y="104140"/>
                    <a:pt x="1062990" y="132080"/>
                    <a:pt x="1062990" y="13208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53" name="Group 53"/>
          <p:cNvGrpSpPr/>
          <p:nvPr/>
        </p:nvGrpSpPr>
        <p:grpSpPr>
          <a:xfrm>
            <a:off x="10675620" y="644843"/>
            <a:ext cx="941070" cy="966788"/>
            <a:chOff x="0" y="0"/>
            <a:chExt cx="1254760" cy="1289050"/>
          </a:xfrm>
        </p:grpSpPr>
        <p:sp>
          <p:nvSpPr>
            <p:cNvPr id="54" name="Freeform 54"/>
            <p:cNvSpPr/>
            <p:nvPr/>
          </p:nvSpPr>
          <p:spPr>
            <a:xfrm>
              <a:off x="49530" y="48260"/>
              <a:ext cx="1155700" cy="1193800"/>
            </a:xfrm>
            <a:custGeom>
              <a:avLst/>
              <a:gdLst/>
              <a:ahLst/>
              <a:cxnLst/>
              <a:rect l="l" t="t" r="r" b="b"/>
              <a:pathLst>
                <a:path w="1155700" h="1193800">
                  <a:moveTo>
                    <a:pt x="125730" y="22860"/>
                  </a:moveTo>
                  <a:cubicBezTo>
                    <a:pt x="372110" y="280670"/>
                    <a:pt x="452120" y="368300"/>
                    <a:pt x="505460" y="436880"/>
                  </a:cubicBezTo>
                  <a:cubicBezTo>
                    <a:pt x="546100" y="488950"/>
                    <a:pt x="562610" y="530860"/>
                    <a:pt x="603250" y="579120"/>
                  </a:cubicBezTo>
                  <a:cubicBezTo>
                    <a:pt x="652780" y="637540"/>
                    <a:pt x="742950" y="704850"/>
                    <a:pt x="786130" y="754380"/>
                  </a:cubicBezTo>
                  <a:cubicBezTo>
                    <a:pt x="814070" y="786130"/>
                    <a:pt x="819150" y="810260"/>
                    <a:pt x="845820" y="839470"/>
                  </a:cubicBezTo>
                  <a:cubicBezTo>
                    <a:pt x="883920" y="881380"/>
                    <a:pt x="967740" y="929640"/>
                    <a:pt x="1003300" y="970280"/>
                  </a:cubicBezTo>
                  <a:cubicBezTo>
                    <a:pt x="1027430" y="996950"/>
                    <a:pt x="1036320" y="1041400"/>
                    <a:pt x="1052830" y="1046480"/>
                  </a:cubicBezTo>
                  <a:cubicBezTo>
                    <a:pt x="1064260" y="1049020"/>
                    <a:pt x="1074420" y="1029970"/>
                    <a:pt x="1085850" y="1029970"/>
                  </a:cubicBezTo>
                  <a:cubicBezTo>
                    <a:pt x="1099820" y="1029970"/>
                    <a:pt x="1121410" y="1041400"/>
                    <a:pt x="1132840" y="1052830"/>
                  </a:cubicBezTo>
                  <a:cubicBezTo>
                    <a:pt x="1144270" y="1064260"/>
                    <a:pt x="1154430" y="1082040"/>
                    <a:pt x="1154430" y="1099820"/>
                  </a:cubicBezTo>
                  <a:cubicBezTo>
                    <a:pt x="1155700" y="1121410"/>
                    <a:pt x="1144270" y="1155700"/>
                    <a:pt x="1127760" y="1170940"/>
                  </a:cubicBezTo>
                  <a:cubicBezTo>
                    <a:pt x="1111250" y="1186180"/>
                    <a:pt x="1073150" y="1192530"/>
                    <a:pt x="1052830" y="1188720"/>
                  </a:cubicBezTo>
                  <a:cubicBezTo>
                    <a:pt x="1035050" y="1186180"/>
                    <a:pt x="1019810" y="1172210"/>
                    <a:pt x="1009650" y="1159510"/>
                  </a:cubicBezTo>
                  <a:cubicBezTo>
                    <a:pt x="999490" y="1146810"/>
                    <a:pt x="991870" y="1127760"/>
                    <a:pt x="993140" y="1109980"/>
                  </a:cubicBezTo>
                  <a:cubicBezTo>
                    <a:pt x="994410" y="1088390"/>
                    <a:pt x="1009650" y="1055370"/>
                    <a:pt x="1027430" y="1042670"/>
                  </a:cubicBezTo>
                  <a:cubicBezTo>
                    <a:pt x="1046480" y="1029970"/>
                    <a:pt x="1083310" y="1027430"/>
                    <a:pt x="1103630" y="1033780"/>
                  </a:cubicBezTo>
                  <a:cubicBezTo>
                    <a:pt x="1120140" y="1038860"/>
                    <a:pt x="1134110" y="1052830"/>
                    <a:pt x="1143000" y="1066800"/>
                  </a:cubicBezTo>
                  <a:cubicBezTo>
                    <a:pt x="1151890" y="1080770"/>
                    <a:pt x="1155700" y="1101090"/>
                    <a:pt x="1154430" y="1117600"/>
                  </a:cubicBezTo>
                  <a:cubicBezTo>
                    <a:pt x="1153160" y="1134110"/>
                    <a:pt x="1145540" y="1153160"/>
                    <a:pt x="1134110" y="1164590"/>
                  </a:cubicBezTo>
                  <a:cubicBezTo>
                    <a:pt x="1122680" y="1177290"/>
                    <a:pt x="1106170" y="1186180"/>
                    <a:pt x="1088390" y="1189990"/>
                  </a:cubicBezTo>
                  <a:cubicBezTo>
                    <a:pt x="1065530" y="1193800"/>
                    <a:pt x="1032510" y="1192530"/>
                    <a:pt x="1007110" y="1179830"/>
                  </a:cubicBezTo>
                  <a:cubicBezTo>
                    <a:pt x="975360" y="1163320"/>
                    <a:pt x="949960" y="1111250"/>
                    <a:pt x="920750" y="1087120"/>
                  </a:cubicBezTo>
                  <a:cubicBezTo>
                    <a:pt x="897890" y="1068070"/>
                    <a:pt x="880110" y="1066800"/>
                    <a:pt x="850900" y="1041400"/>
                  </a:cubicBezTo>
                  <a:cubicBezTo>
                    <a:pt x="781050" y="981710"/>
                    <a:pt x="614680" y="789940"/>
                    <a:pt x="534670" y="693420"/>
                  </a:cubicBezTo>
                  <a:cubicBezTo>
                    <a:pt x="481330" y="628650"/>
                    <a:pt x="466090" y="590550"/>
                    <a:pt x="410210" y="524510"/>
                  </a:cubicBezTo>
                  <a:cubicBezTo>
                    <a:pt x="318770" y="417830"/>
                    <a:pt x="68580" y="196850"/>
                    <a:pt x="21590" y="127000"/>
                  </a:cubicBezTo>
                  <a:cubicBezTo>
                    <a:pt x="7620" y="105410"/>
                    <a:pt x="2540" y="96520"/>
                    <a:pt x="1270" y="80010"/>
                  </a:cubicBezTo>
                  <a:cubicBezTo>
                    <a:pt x="0" y="63500"/>
                    <a:pt x="6350" y="43180"/>
                    <a:pt x="16510" y="30480"/>
                  </a:cubicBezTo>
                  <a:cubicBezTo>
                    <a:pt x="26670" y="17780"/>
                    <a:pt x="44450" y="5080"/>
                    <a:pt x="60960" y="2540"/>
                  </a:cubicBezTo>
                  <a:cubicBezTo>
                    <a:pt x="80010" y="0"/>
                    <a:pt x="125730" y="22860"/>
                    <a:pt x="125730" y="22860"/>
                  </a:cubicBezTo>
                </a:path>
              </a:pathLst>
            </a:custGeom>
            <a:solidFill>
              <a:srgbClr val="E7191F"/>
            </a:solidFill>
            <a:ln cap="sq">
              <a:noFill/>
              <a:prstDash val="solid"/>
              <a:miter/>
            </a:ln>
          </p:spPr>
        </p:sp>
      </p:grpSp>
      <p:grpSp>
        <p:nvGrpSpPr>
          <p:cNvPr id="55" name="Group 55"/>
          <p:cNvGrpSpPr/>
          <p:nvPr/>
        </p:nvGrpSpPr>
        <p:grpSpPr>
          <a:xfrm>
            <a:off x="4727258" y="776288"/>
            <a:ext cx="481965" cy="482918"/>
            <a:chOff x="0" y="0"/>
            <a:chExt cx="642620" cy="643890"/>
          </a:xfrm>
        </p:grpSpPr>
        <p:sp>
          <p:nvSpPr>
            <p:cNvPr id="56" name="Freeform 56"/>
            <p:cNvSpPr/>
            <p:nvPr/>
          </p:nvSpPr>
          <p:spPr>
            <a:xfrm>
              <a:off x="48260" y="43180"/>
              <a:ext cx="535940" cy="552450"/>
            </a:xfrm>
            <a:custGeom>
              <a:avLst/>
              <a:gdLst/>
              <a:ahLst/>
              <a:cxnLst/>
              <a:rect l="l" t="t" r="r" b="b"/>
              <a:pathLst>
                <a:path w="535940" h="552450">
                  <a:moveTo>
                    <a:pt x="535940" y="195580"/>
                  </a:moveTo>
                  <a:cubicBezTo>
                    <a:pt x="535940" y="368300"/>
                    <a:pt x="516890" y="412750"/>
                    <a:pt x="490220" y="445770"/>
                  </a:cubicBezTo>
                  <a:cubicBezTo>
                    <a:pt x="464820" y="478790"/>
                    <a:pt x="425450" y="508000"/>
                    <a:pt x="387350" y="525780"/>
                  </a:cubicBezTo>
                  <a:cubicBezTo>
                    <a:pt x="347980" y="543560"/>
                    <a:pt x="299720" y="552450"/>
                    <a:pt x="257810" y="549910"/>
                  </a:cubicBezTo>
                  <a:cubicBezTo>
                    <a:pt x="215900" y="547370"/>
                    <a:pt x="168910" y="532130"/>
                    <a:pt x="133350" y="510540"/>
                  </a:cubicBezTo>
                  <a:cubicBezTo>
                    <a:pt x="96520" y="488950"/>
                    <a:pt x="62230" y="454660"/>
                    <a:pt x="40640" y="417830"/>
                  </a:cubicBezTo>
                  <a:cubicBezTo>
                    <a:pt x="19050" y="382270"/>
                    <a:pt x="5080" y="335280"/>
                    <a:pt x="2540" y="293370"/>
                  </a:cubicBezTo>
                  <a:cubicBezTo>
                    <a:pt x="0" y="251460"/>
                    <a:pt x="7620" y="203200"/>
                    <a:pt x="25400" y="165100"/>
                  </a:cubicBezTo>
                  <a:cubicBezTo>
                    <a:pt x="43180" y="127000"/>
                    <a:pt x="73660" y="88900"/>
                    <a:pt x="106680" y="62230"/>
                  </a:cubicBezTo>
                  <a:cubicBezTo>
                    <a:pt x="139700" y="35560"/>
                    <a:pt x="184150" y="15240"/>
                    <a:pt x="226060" y="7620"/>
                  </a:cubicBezTo>
                  <a:cubicBezTo>
                    <a:pt x="267970" y="0"/>
                    <a:pt x="314960" y="3810"/>
                    <a:pt x="355600" y="16510"/>
                  </a:cubicBezTo>
                  <a:cubicBezTo>
                    <a:pt x="396240" y="29210"/>
                    <a:pt x="467360" y="83820"/>
                    <a:pt x="467360" y="83820"/>
                  </a:cubicBezTo>
                </a:path>
              </a:pathLst>
            </a:custGeom>
            <a:solidFill>
              <a:srgbClr val="1F81E6"/>
            </a:solidFill>
            <a:ln cap="sq">
              <a:noFill/>
              <a:prstDash val="solid"/>
              <a:miter/>
            </a:ln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788374"/>
            <a:ext cx="9595465" cy="4256897"/>
          </a:xfrm>
          <a:custGeom>
            <a:avLst/>
            <a:gdLst/>
            <a:ahLst/>
            <a:cxnLst/>
            <a:rect l="l" t="t" r="r" b="b"/>
            <a:pathLst>
              <a:path w="9595465" h="4256897">
                <a:moveTo>
                  <a:pt x="0" y="0"/>
                </a:moveTo>
                <a:lnTo>
                  <a:pt x="9595465" y="0"/>
                </a:lnTo>
                <a:lnTo>
                  <a:pt x="9595465" y="4256897"/>
                </a:lnTo>
                <a:lnTo>
                  <a:pt x="0" y="425689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8388463" y="9191625"/>
            <a:ext cx="9899537" cy="4391795"/>
          </a:xfrm>
          <a:custGeom>
            <a:avLst/>
            <a:gdLst/>
            <a:ahLst/>
            <a:cxnLst/>
            <a:rect l="l" t="t" r="r" b="b"/>
            <a:pathLst>
              <a:path w="9899537" h="4391795">
                <a:moveTo>
                  <a:pt x="9899537" y="0"/>
                </a:moveTo>
                <a:lnTo>
                  <a:pt x="0" y="0"/>
                </a:lnTo>
                <a:lnTo>
                  <a:pt x="0" y="4391795"/>
                </a:lnTo>
                <a:lnTo>
                  <a:pt x="9899537" y="4391795"/>
                </a:lnTo>
                <a:lnTo>
                  <a:pt x="989953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741153">
            <a:off x="16756661" y="7193254"/>
            <a:ext cx="1249418" cy="2770886"/>
          </a:xfrm>
          <a:custGeom>
            <a:avLst/>
            <a:gdLst/>
            <a:ahLst/>
            <a:cxnLst/>
            <a:rect l="l" t="t" r="r" b="b"/>
            <a:pathLst>
              <a:path w="1249418" h="2770886">
                <a:moveTo>
                  <a:pt x="0" y="0"/>
                </a:moveTo>
                <a:lnTo>
                  <a:pt x="1249418" y="0"/>
                </a:lnTo>
                <a:lnTo>
                  <a:pt x="1249418" y="2770886"/>
                </a:lnTo>
                <a:lnTo>
                  <a:pt x="0" y="277088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95728" y="7888336"/>
            <a:ext cx="1409464" cy="1914086"/>
          </a:xfrm>
          <a:custGeom>
            <a:avLst/>
            <a:gdLst/>
            <a:ahLst/>
            <a:cxnLst/>
            <a:rect l="l" t="t" r="r" b="b"/>
            <a:pathLst>
              <a:path w="1409464" h="1914086">
                <a:moveTo>
                  <a:pt x="0" y="0"/>
                </a:moveTo>
                <a:lnTo>
                  <a:pt x="1409464" y="0"/>
                </a:lnTo>
                <a:lnTo>
                  <a:pt x="1409464" y="1914087"/>
                </a:lnTo>
                <a:lnTo>
                  <a:pt x="0" y="19140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833700" y="8308389"/>
            <a:ext cx="1175807" cy="1757320"/>
          </a:xfrm>
          <a:custGeom>
            <a:avLst/>
            <a:gdLst/>
            <a:ahLst/>
            <a:cxnLst/>
            <a:rect l="l" t="t" r="r" b="b"/>
            <a:pathLst>
              <a:path w="1175807" h="1757320">
                <a:moveTo>
                  <a:pt x="0" y="0"/>
                </a:moveTo>
                <a:lnTo>
                  <a:pt x="1175806" y="0"/>
                </a:lnTo>
                <a:lnTo>
                  <a:pt x="1175806" y="1757320"/>
                </a:lnTo>
                <a:lnTo>
                  <a:pt x="0" y="17573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962400" y="3218180"/>
            <a:ext cx="9203879" cy="35083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4560"/>
              </a:lnSpc>
              <a:spcBef>
                <a:spcPct val="0"/>
              </a:spcBef>
            </a:pPr>
            <a:r>
              <a:rPr lang="en-US" sz="10400" dirty="0">
                <a:solidFill>
                  <a:srgbClr val="000000"/>
                </a:solidFill>
                <a:latin typeface="Lumios Marker"/>
              </a:rPr>
              <a:t>     </a:t>
            </a:r>
            <a:r>
              <a:rPr lang="en-US" sz="72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Традиция</a:t>
            </a:r>
            <a:r>
              <a:rPr lang="en-US" sz="7200" dirty="0">
                <a:solidFill>
                  <a:srgbClr val="000000"/>
                </a:solidFill>
                <a:latin typeface="Comic Sans MS" panose="030F0702030302020204" pitchFamily="66" charset="0"/>
              </a:rPr>
              <a:t>  </a:t>
            </a:r>
          </a:p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7200" dirty="0">
                <a:solidFill>
                  <a:srgbClr val="000000"/>
                </a:solidFill>
                <a:latin typeface="Comic Sans MS" panose="030F0702030302020204" pitchFamily="66" charset="0"/>
              </a:rPr>
              <a:t>“</a:t>
            </a:r>
            <a:r>
              <a:rPr lang="en-US" sz="72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Письмо</a:t>
            </a:r>
            <a:r>
              <a:rPr lang="en-US" sz="7200" dirty="0">
                <a:solidFill>
                  <a:srgbClr val="000000"/>
                </a:solidFill>
                <a:latin typeface="Comic Sans MS" panose="030F0702030302020204" pitchFamily="66" charset="0"/>
              </a:rPr>
              <a:t> в </a:t>
            </a:r>
            <a:r>
              <a:rPr lang="en-US" sz="72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будущее</a:t>
            </a:r>
            <a:r>
              <a:rPr lang="en-US" sz="7200" dirty="0">
                <a:solidFill>
                  <a:srgbClr val="000000"/>
                </a:solidFill>
                <a:latin typeface="Comic Sans MS" panose="030F0702030302020204" pitchFamily="66" charset="0"/>
              </a:rPr>
              <a:t>”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753600" y="3196002"/>
            <a:ext cx="2109721" cy="16875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  <a:spcBef>
                <a:spcPct val="0"/>
              </a:spcBef>
            </a:pPr>
            <a:r>
              <a:rPr lang="en-US" sz="8000" dirty="0">
                <a:solidFill>
                  <a:srgbClr val="000000"/>
                </a:solidFill>
                <a:latin typeface="Comic Sans MS" panose="030F0702030302020204" pitchFamily="66" charset="0"/>
              </a:rPr>
              <a:t>№4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86</Words>
  <Application>Microsoft Office PowerPoint</Application>
  <PresentationFormat>Произвольный</PresentationFormat>
  <Paragraphs>28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Calibri</vt:lpstr>
      <vt:lpstr>Lumios Marker</vt:lpstr>
      <vt:lpstr>Arial</vt:lpstr>
      <vt:lpstr>Comic Sans MS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Weekly Log</dc:title>
  <cp:lastModifiedBy>milanasarinasova@gmail.com</cp:lastModifiedBy>
  <cp:revision>3</cp:revision>
  <dcterms:created xsi:type="dcterms:W3CDTF">2006-08-16T00:00:00Z</dcterms:created>
  <dcterms:modified xsi:type="dcterms:W3CDTF">2023-10-10T12:08:06Z</dcterms:modified>
  <dc:identifier>DAFw2p_SHtY</dc:identifier>
</cp:coreProperties>
</file>