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BE724-1568-4113-8026-E4E5A678022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24142-F547-45B1-A284-EEA6C3988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57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624142-F547-45B1-A284-EEA6C3988B7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760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624142-F547-45B1-A284-EEA6C3988B71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932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624142-F547-45B1-A284-EEA6C3988B71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001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624142-F547-45B1-A284-EEA6C3988B71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126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624142-F547-45B1-A284-EEA6C3988B71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422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624142-F547-45B1-A284-EEA6C3988B71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930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624142-F547-45B1-A284-EEA6C3988B71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965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624142-F547-45B1-A284-EEA6C3988B71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763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624142-F547-45B1-A284-EEA6C3988B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3450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6C27-3871-47A9-83B6-56A87B2E7B8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9F3B-943A-4817-B8C9-F9477DAB2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531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6C27-3871-47A9-83B6-56A87B2E7B8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9F3B-943A-4817-B8C9-F9477DAB2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886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6C27-3871-47A9-83B6-56A87B2E7B8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9F3B-943A-4817-B8C9-F9477DAB2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044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6C27-3871-47A9-83B6-56A87B2E7B8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9F3B-943A-4817-B8C9-F9477DAB2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191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6C27-3871-47A9-83B6-56A87B2E7B8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9F3B-943A-4817-B8C9-F9477DAB2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589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6C27-3871-47A9-83B6-56A87B2E7B8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9F3B-943A-4817-B8C9-F9477DAB2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923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6C27-3871-47A9-83B6-56A87B2E7B8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9F3B-943A-4817-B8C9-F9477DAB2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245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6C27-3871-47A9-83B6-56A87B2E7B8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9F3B-943A-4817-B8C9-F9477DAB2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453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6C27-3871-47A9-83B6-56A87B2E7B8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9F3B-943A-4817-B8C9-F9477DAB2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278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6C27-3871-47A9-83B6-56A87B2E7B8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9F3B-943A-4817-B8C9-F9477DAB2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32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6C27-3871-47A9-83B6-56A87B2E7B8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9F3B-943A-4817-B8C9-F9477DAB2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22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8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86C27-3871-47A9-83B6-56A87B2E7B8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29F3B-943A-4817-B8C9-F9477DAB2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695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5.gif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653733"/>
            <a:ext cx="9144000" cy="1550534"/>
          </a:xfrm>
          <a:solidFill>
            <a:schemeClr val="bg1">
              <a:alpha val="93000"/>
            </a:schemeClr>
          </a:solidFill>
          <a:effectLst>
            <a:softEdge rad="31750"/>
          </a:effectLst>
        </p:spPr>
        <p:txBody>
          <a:bodyPr>
            <a:noAutofit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для родителей </a:t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«Театр детям»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88736"/>
            <a:ext cx="12192000" cy="9692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4491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003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8736"/>
            <a:ext cx="12192000" cy="969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6784" y="439386"/>
            <a:ext cx="11198431" cy="611579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66382" y="564619"/>
            <a:ext cx="70592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ИЗ ОРИГАМИ</a:t>
            </a:r>
          </a:p>
          <a:p>
            <a:pPr algn="ctr"/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Заяц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482" y="1767070"/>
            <a:ext cx="2372324" cy="22994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3984" y="1767070"/>
            <a:ext cx="2376601" cy="21517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4734" y="1767070"/>
            <a:ext cx="2481727" cy="21517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40610" y="1767070"/>
            <a:ext cx="1914031" cy="22994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14298" y="4092379"/>
            <a:ext cx="99633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Возьмите лист цветной бумаги 10х10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Сложите базовую форму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треугольник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Перегните треугольник пополам. Треугольник перегните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пополам. Снизу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поднимите полоску.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Переверните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деталь на другую сторону.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Боковые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поднимите к линии перегиба.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Верхние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опустите, как показано на схеме.</a:t>
            </a:r>
          </a:p>
        </p:txBody>
      </p:sp>
    </p:spTree>
    <p:extLst>
      <p:ext uri="{BB962C8B-B14F-4D97-AF65-F5344CB8AC3E}">
        <p14:creationId xmlns:p14="http://schemas.microsoft.com/office/powerpoint/2010/main" val="409776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8736"/>
            <a:ext cx="12192000" cy="969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6784" y="439386"/>
            <a:ext cx="11198431" cy="611579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66382" y="564619"/>
            <a:ext cx="70592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ИЗ ОРИГАМИ</a:t>
            </a:r>
          </a:p>
          <a:p>
            <a:pPr algn="ctr"/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Заяц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1827" t="23896" r="10366" b="13073"/>
          <a:stretch/>
        </p:blipFill>
        <p:spPr>
          <a:xfrm>
            <a:off x="4095004" y="1767070"/>
            <a:ext cx="4001985" cy="4322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260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8736"/>
            <a:ext cx="12192000" cy="969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6784" y="439386"/>
            <a:ext cx="11198431" cy="611579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66380" y="814551"/>
            <a:ext cx="7059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ИЗ ОРИГАМИ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874" y="1774491"/>
            <a:ext cx="4114245" cy="411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68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8736"/>
            <a:ext cx="12192000" cy="969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6784" y="439386"/>
            <a:ext cx="11198431" cy="611579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8986" y="739240"/>
            <a:ext cx="1009402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КУКОЛЬНЫЙ ТЕАТР СВОИМИ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РУКАМИ</a:t>
            </a:r>
          </a:p>
          <a:p>
            <a:pPr indent="457200" algn="ctr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изготовления ширмы для театра:</a:t>
            </a:r>
          </a:p>
          <a:p>
            <a:pPr indent="45720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	натянуть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веревку в широком дверном проеме и повесить на ней непрозрачную ткань. </a:t>
            </a:r>
          </a:p>
          <a:p>
            <a:pPr indent="45720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поставить в ряд 2-3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стула, перед ними также поставить гладильную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доску или небольшой столик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покрыть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тканью или простынкой; 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соорудить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ширму из большой упаковочной коробки для мебели или бытовой техники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03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8736"/>
            <a:ext cx="12192000" cy="969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6784" y="439386"/>
            <a:ext cx="11198431" cy="611579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7315" y="2060953"/>
            <a:ext cx="3699411" cy="37216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7208" y="2060953"/>
            <a:ext cx="3721618" cy="37216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81491" y="772628"/>
            <a:ext cx="8395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КУКОЛЬНЫЙ ТЕАТР СВОИМИ РУКАМИ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90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88736"/>
            <a:ext cx="12192000" cy="9692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35649" y="2252082"/>
            <a:ext cx="9520701" cy="923330"/>
          </a:xfrm>
          <a:prstGeom prst="rect">
            <a:avLst/>
          </a:prstGeom>
          <a:solidFill>
            <a:schemeClr val="bg1">
              <a:alpha val="86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752" y="3064081"/>
            <a:ext cx="3035135" cy="37939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-6871372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6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applause.wav"/>
          </p:stSnd>
        </p:sndAc>
      </p:transition>
    </mc:Choice>
    <mc:Fallback xmlns="">
      <p:transition spd="slow">
        <p:sndAc>
          <p:stSnd>
            <p:snd r:embed="rId7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065 1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5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8736"/>
            <a:ext cx="12192000" cy="969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6784" y="439386"/>
            <a:ext cx="11198431" cy="611579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7550" y="709125"/>
            <a:ext cx="1063689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 ЗАНЯТИЯ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en-US" dirty="0"/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://solnyshko4.hmansy.prosadiki.ru/media/2020/09/08/1256962506/Master-klass_dlya_roditelej_Teatr_detyam.pdf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39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88736"/>
            <a:ext cx="12192000" cy="969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6784" y="439386"/>
            <a:ext cx="11198431" cy="575953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98614" y="655682"/>
            <a:ext cx="74299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algn="ctr"/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ИГРА </a:t>
            </a:r>
          </a:p>
          <a:p>
            <a:pPr lvl="0" indent="457200">
              <a:buFontTx/>
              <a:buChar char="-"/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разыгрывание в лицах литературных произведений (сказки, рассказы и т.д.) </a:t>
            </a:r>
          </a:p>
          <a:p>
            <a:pPr lvl="0" indent="457200">
              <a:buFontTx/>
              <a:buChar char="-"/>
            </a:pP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Герои литературных произведений становятся действующими лицами, а их приключения, события жизни, измененные детской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фантазией, становится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сюжетом игры.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038" y="2311270"/>
            <a:ext cx="4501861" cy="454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26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88736"/>
            <a:ext cx="12192000" cy="969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6784" y="439386"/>
            <a:ext cx="11198431" cy="575953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93" y="2477643"/>
            <a:ext cx="3600450" cy="38957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89243" y="1690225"/>
            <a:ext cx="74427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Легче всего установить контакт с ребенком именно с помощью куклы.</a:t>
            </a:r>
          </a:p>
          <a:p>
            <a:pPr algn="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 дети сразу начинают разговаривать и играть: отвечают на вопросы, идут за куклой, здороваются с ней и прощаются, укладывают спать, танцуют. </a:t>
            </a:r>
          </a:p>
        </p:txBody>
      </p:sp>
    </p:spTree>
    <p:extLst>
      <p:ext uri="{BB962C8B-B14F-4D97-AF65-F5344CB8AC3E}">
        <p14:creationId xmlns:p14="http://schemas.microsoft.com/office/powerpoint/2010/main" val="316943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88736"/>
            <a:ext cx="12192000" cy="969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6784" y="439386"/>
            <a:ext cx="11198431" cy="575953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26769" y="819209"/>
            <a:ext cx="8338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НА ПЛАСТМАССОВЫХ ЛОЖКАХ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824" y="1849497"/>
            <a:ext cx="3435864" cy="3301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5979" r="12566"/>
          <a:stretch/>
        </p:blipFill>
        <p:spPr>
          <a:xfrm>
            <a:off x="7954511" y="1849496"/>
            <a:ext cx="3435864" cy="3301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34059" t="18110" r="16590" b="37225"/>
          <a:stretch/>
        </p:blipFill>
        <p:spPr>
          <a:xfrm>
            <a:off x="4369010" y="1849497"/>
            <a:ext cx="3453977" cy="3380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2658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88736"/>
            <a:ext cx="12192000" cy="969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6784" y="439386"/>
            <a:ext cx="11198431" cy="575953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1500" y="748145"/>
            <a:ext cx="9048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НА БУМАЖНЫХ ТАРЕЛКАХ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3822"/>
          <a:stretch/>
        </p:blipFill>
        <p:spPr>
          <a:xfrm>
            <a:off x="3261537" y="1567242"/>
            <a:ext cx="5668922" cy="4087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777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88736"/>
            <a:ext cx="12192000" cy="969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6784" y="439386"/>
            <a:ext cx="11198431" cy="575953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61209" y="724394"/>
            <a:ext cx="7469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НА РУЛОНАХ БУМАГИ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11147" t="10379" r="8614" b="9560"/>
          <a:stretch/>
        </p:blipFill>
        <p:spPr>
          <a:xfrm>
            <a:off x="3084274" y="1497020"/>
            <a:ext cx="6023447" cy="4203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678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88736"/>
            <a:ext cx="12192000" cy="969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6784" y="439386"/>
            <a:ext cx="11198431" cy="575953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563" y="1618938"/>
            <a:ext cx="4269797" cy="4269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t="16277" b="18614"/>
          <a:stretch/>
        </p:blipFill>
        <p:spPr>
          <a:xfrm>
            <a:off x="6611090" y="1618938"/>
            <a:ext cx="4183394" cy="4269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566383" y="667470"/>
            <a:ext cx="7059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ИЗ НОСОЧКОВ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4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8736"/>
            <a:ext cx="12192000" cy="969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6784" y="439386"/>
            <a:ext cx="11198431" cy="575953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66383" y="667470"/>
            <a:ext cx="7059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НА ПРИЩЕПКАХ</a:t>
            </a:r>
            <a:endParaRPr lang="ru-RU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2760" r="12727"/>
          <a:stretch/>
        </p:blipFill>
        <p:spPr>
          <a:xfrm>
            <a:off x="3266126" y="1476346"/>
            <a:ext cx="5659743" cy="4272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126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8736"/>
            <a:ext cx="12192000" cy="969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6784" y="439386"/>
            <a:ext cx="11198431" cy="611579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66382" y="564619"/>
            <a:ext cx="70592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ИЗ ОРИГАМИ</a:t>
            </a:r>
          </a:p>
          <a:p>
            <a:pPr algn="ctr"/>
            <a:r>
              <a:rPr lang="ru-RU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Туловище </a:t>
            </a:r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кукол</a:t>
            </a:r>
            <a:endParaRPr lang="ru-RU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056" y="1767069"/>
            <a:ext cx="2011854" cy="23288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0271" y="1767069"/>
            <a:ext cx="2011854" cy="23288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903" y="1767069"/>
            <a:ext cx="2255716" cy="232887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7979" y="1767069"/>
            <a:ext cx="2255716" cy="232887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25482" y="4434376"/>
            <a:ext cx="105410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квадрата размером 10х10 складывается базовая форма Треугольник.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Треугольник перегните пополам.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Углы опустите к вершине прямого угла.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Опущенные уголки отогните под наклоном, оставив небольшие складки.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Уголки вогните внутрь. Внизу перегните прямой угол.</a:t>
            </a:r>
          </a:p>
        </p:txBody>
      </p:sp>
    </p:spTree>
    <p:extLst>
      <p:ext uri="{BB962C8B-B14F-4D97-AF65-F5344CB8AC3E}">
        <p14:creationId xmlns:p14="http://schemas.microsoft.com/office/powerpoint/2010/main" val="347288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219</Words>
  <Application>Microsoft Office PowerPoint</Application>
  <PresentationFormat>Широкоэкранный</PresentationFormat>
  <Paragraphs>54</Paragraphs>
  <Slides>16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Мастер-класс для родителей  «Театр детям»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для родителей  «Театр детям»</dc:title>
  <dc:creator>User</dc:creator>
  <cp:lastModifiedBy>User</cp:lastModifiedBy>
  <cp:revision>30</cp:revision>
  <dcterms:created xsi:type="dcterms:W3CDTF">2022-12-06T21:14:32Z</dcterms:created>
  <dcterms:modified xsi:type="dcterms:W3CDTF">2022-12-12T21:25:33Z</dcterms:modified>
</cp:coreProperties>
</file>