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85862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693587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81725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3585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818783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00796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04084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3400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61571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30227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73045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528841E-A740-4EB8-BE1F-FF6449703EC8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D049129-BD35-441E-9CE7-0102D6077D9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06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 spd="med">
    <p:pull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                                Открытое занятие в старшей группе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6600" b="1" i="1" dirty="0" smtClean="0">
                <a:solidFill>
                  <a:srgbClr val="C00000"/>
                </a:solidFill>
              </a:rPr>
              <a:t>«Я люблю тебя Россия»</a:t>
            </a:r>
            <a:endParaRPr lang="ru-RU" sz="66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             </a:t>
            </a:r>
          </a:p>
          <a:p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                           Презентацию </a:t>
            </a:r>
            <a:r>
              <a:rPr lang="ru-RU" sz="2000" dirty="0">
                <a:solidFill>
                  <a:schemeClr val="tx1"/>
                </a:solidFill>
              </a:rPr>
              <a:t>подготовила Панина В.В.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                          </a:t>
            </a:r>
            <a:r>
              <a:rPr lang="ru-RU" sz="2000" dirty="0" smtClean="0">
                <a:solidFill>
                  <a:schemeClr val="tx1"/>
                </a:solidFill>
              </a:rPr>
              <a:t>воспитатель </a:t>
            </a:r>
            <a:r>
              <a:rPr lang="ru-RU" sz="2000" dirty="0">
                <a:solidFill>
                  <a:schemeClr val="tx1"/>
                </a:solidFill>
              </a:rPr>
              <a:t>Детского сада №103 ОАО «РЖД» </a:t>
            </a:r>
            <a:r>
              <a:rPr lang="ru-RU" sz="2000" dirty="0" err="1">
                <a:solidFill>
                  <a:schemeClr val="tx1"/>
                </a:solidFill>
              </a:rPr>
              <a:t>г.Лиски</a:t>
            </a:r>
            <a:endParaRPr lang="ru-RU" sz="20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252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10058400" cy="6063397"/>
          </a:xfrm>
        </p:spPr>
      </p:pic>
    </p:spTree>
    <p:extLst>
      <p:ext uri="{BB962C8B-B14F-4D97-AF65-F5344CB8AC3E}">
        <p14:creationId xmlns:p14="http://schemas.microsoft.com/office/powerpoint/2010/main" val="15232672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2"/>
            <a:ext cx="10058400" cy="6037997"/>
          </a:xfrm>
        </p:spPr>
      </p:pic>
    </p:spTree>
    <p:extLst>
      <p:ext uri="{BB962C8B-B14F-4D97-AF65-F5344CB8AC3E}">
        <p14:creationId xmlns:p14="http://schemas.microsoft.com/office/powerpoint/2010/main" val="29934851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1" y="286602"/>
            <a:ext cx="4648200" cy="603799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00" y="810050"/>
            <a:ext cx="6959600" cy="4991099"/>
          </a:xfrm>
        </p:spPr>
      </p:pic>
    </p:spTree>
    <p:extLst>
      <p:ext uri="{BB962C8B-B14F-4D97-AF65-F5344CB8AC3E}">
        <p14:creationId xmlns:p14="http://schemas.microsoft.com/office/powerpoint/2010/main" val="16276130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927100"/>
            <a:ext cx="5956299" cy="46736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927100"/>
            <a:ext cx="5842000" cy="4673599"/>
          </a:xfrm>
        </p:spPr>
      </p:pic>
    </p:spTree>
    <p:extLst>
      <p:ext uri="{BB962C8B-B14F-4D97-AF65-F5344CB8AC3E}">
        <p14:creationId xmlns:p14="http://schemas.microsoft.com/office/powerpoint/2010/main" val="31563186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76300"/>
            <a:ext cx="5934075" cy="47498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876300"/>
            <a:ext cx="5918200" cy="4749800"/>
          </a:xfrm>
        </p:spPr>
      </p:pic>
    </p:spTree>
    <p:extLst>
      <p:ext uri="{BB962C8B-B14F-4D97-AF65-F5344CB8AC3E}">
        <p14:creationId xmlns:p14="http://schemas.microsoft.com/office/powerpoint/2010/main" val="31509238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7801"/>
            <a:ext cx="10058400" cy="6172200"/>
          </a:xfrm>
        </p:spPr>
      </p:pic>
    </p:spTree>
    <p:extLst>
      <p:ext uri="{BB962C8B-B14F-4D97-AF65-F5344CB8AC3E}">
        <p14:creationId xmlns:p14="http://schemas.microsoft.com/office/powerpoint/2010/main" val="37158770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каждой страны есть свои </a:t>
            </a:r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символы…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6251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42097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Российский флаг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028700"/>
            <a:ext cx="8585200" cy="5308599"/>
          </a:xfrm>
        </p:spPr>
      </p:pic>
    </p:spTree>
    <p:extLst>
      <p:ext uri="{BB962C8B-B14F-4D97-AF65-F5344CB8AC3E}">
        <p14:creationId xmlns:p14="http://schemas.microsoft.com/office/powerpoint/2010/main" val="15246440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1800" y="2438400"/>
            <a:ext cx="2082800" cy="14478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Герб России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00" y="0"/>
            <a:ext cx="5791200" cy="6324600"/>
          </a:xfrm>
        </p:spPr>
      </p:pic>
    </p:spTree>
    <p:extLst>
      <p:ext uri="{BB962C8B-B14F-4D97-AF65-F5344CB8AC3E}">
        <p14:creationId xmlns:p14="http://schemas.microsoft.com/office/powerpoint/2010/main" val="7079282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1700" y="286603"/>
            <a:ext cx="4787900" cy="14507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300" y="1"/>
            <a:ext cx="5473700" cy="6350000"/>
          </a:xfrm>
        </p:spPr>
      </p:pic>
    </p:spTree>
    <p:extLst>
      <p:ext uri="{BB962C8B-B14F-4D97-AF65-F5344CB8AC3E}">
        <p14:creationId xmlns:p14="http://schemas.microsoft.com/office/powerpoint/2010/main" val="24183389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792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97280" y="927100"/>
            <a:ext cx="10058400" cy="5029200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скажут слово: «Родина»,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Сразу в памяти встает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Старый дом, в саду смородина,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Толстый тополь у ворот.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реки березка-скромница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ромашковый бугор…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другим, наверно, вспомнится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 родной, знакомый двор.</a:t>
            </a:r>
          </a:p>
          <a:p>
            <a:endParaRPr lang="ru-RU" sz="4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             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99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241548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Столица нашей </a:t>
            </a:r>
            <a:b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Родины – Москва…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2685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2"/>
            <a:ext cx="10154920" cy="6050697"/>
          </a:xfrm>
        </p:spPr>
      </p:pic>
    </p:spTree>
    <p:extLst>
      <p:ext uri="{BB962C8B-B14F-4D97-AF65-F5344CB8AC3E}">
        <p14:creationId xmlns:p14="http://schemas.microsoft.com/office/powerpoint/2010/main" val="16592034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" y="88901"/>
            <a:ext cx="4885064" cy="62357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876300"/>
            <a:ext cx="6934200" cy="4787900"/>
          </a:xfrm>
        </p:spPr>
      </p:pic>
    </p:spTree>
    <p:extLst>
      <p:ext uri="{BB962C8B-B14F-4D97-AF65-F5344CB8AC3E}">
        <p14:creationId xmlns:p14="http://schemas.microsoft.com/office/powerpoint/2010/main" val="2851303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52500"/>
            <a:ext cx="5934075" cy="46863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952500"/>
            <a:ext cx="5892800" cy="4686300"/>
          </a:xfrm>
        </p:spPr>
      </p:pic>
    </p:spTree>
    <p:extLst>
      <p:ext uri="{BB962C8B-B14F-4D97-AF65-F5344CB8AC3E}">
        <p14:creationId xmlns:p14="http://schemas.microsoft.com/office/powerpoint/2010/main" val="6684258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812800"/>
            <a:ext cx="5969000" cy="49149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812800"/>
            <a:ext cx="5907722" cy="4914900"/>
          </a:xfrm>
        </p:spPr>
      </p:pic>
    </p:spTree>
    <p:extLst>
      <p:ext uri="{BB962C8B-B14F-4D97-AF65-F5344CB8AC3E}">
        <p14:creationId xmlns:p14="http://schemas.microsoft.com/office/powerpoint/2010/main" val="11885859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39701"/>
            <a:ext cx="10058400" cy="6210300"/>
          </a:xfrm>
        </p:spPr>
      </p:pic>
    </p:spTree>
    <p:extLst>
      <p:ext uri="{BB962C8B-B14F-4D97-AF65-F5344CB8AC3E}">
        <p14:creationId xmlns:p14="http://schemas.microsoft.com/office/powerpoint/2010/main" val="6069894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малая Родина – город Лиски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567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52400"/>
            <a:ext cx="10058400" cy="6184901"/>
          </a:xfrm>
        </p:spPr>
      </p:pic>
    </p:spTree>
    <p:extLst>
      <p:ext uri="{BB962C8B-B14F-4D97-AF65-F5344CB8AC3E}">
        <p14:creationId xmlns:p14="http://schemas.microsoft.com/office/powerpoint/2010/main" val="36067370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800100"/>
            <a:ext cx="6286500" cy="46736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800100"/>
            <a:ext cx="5687060" cy="4673600"/>
          </a:xfrm>
        </p:spPr>
      </p:pic>
    </p:spTree>
    <p:extLst>
      <p:ext uri="{BB962C8B-B14F-4D97-AF65-F5344CB8AC3E}">
        <p14:creationId xmlns:p14="http://schemas.microsoft.com/office/powerpoint/2010/main" val="40812248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876300"/>
            <a:ext cx="5892800" cy="45339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00" y="876300"/>
            <a:ext cx="6029960" cy="4533900"/>
          </a:xfrm>
        </p:spPr>
      </p:pic>
    </p:spTree>
    <p:extLst>
      <p:ext uri="{BB962C8B-B14F-4D97-AF65-F5344CB8AC3E}">
        <p14:creationId xmlns:p14="http://schemas.microsoft.com/office/powerpoint/2010/main" val="24073380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7280" y="609600"/>
            <a:ext cx="10058400" cy="2120900"/>
          </a:xfrm>
        </p:spPr>
        <p:txBody>
          <a:bodyPr/>
          <a:lstStyle/>
          <a:p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>          А </a:t>
            </a:r>
            <a:r>
              <a:rPr lang="ru-RU" sz="5400" dirty="0">
                <a:solidFill>
                  <a:schemeClr val="accent2">
                    <a:lumMod val="75000"/>
                  </a:schemeClr>
                </a:solidFill>
              </a:rPr>
              <a:t>что же такое Родина?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97280" y="1651000"/>
            <a:ext cx="10058400" cy="3945128"/>
          </a:xfrm>
        </p:spPr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леса 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горы 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реки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города 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села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место, где родились мы и наши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родные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2486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38200"/>
            <a:ext cx="5934075" cy="481329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838200"/>
            <a:ext cx="6017260" cy="4813299"/>
          </a:xfrm>
        </p:spPr>
      </p:pic>
    </p:spTree>
    <p:extLst>
      <p:ext uri="{BB962C8B-B14F-4D97-AF65-F5344CB8AC3E}">
        <p14:creationId xmlns:p14="http://schemas.microsoft.com/office/powerpoint/2010/main" val="36051803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016000"/>
            <a:ext cx="5921375" cy="4572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1016000"/>
            <a:ext cx="6004560" cy="4571999"/>
          </a:xfrm>
        </p:spPr>
      </p:pic>
    </p:spTree>
    <p:extLst>
      <p:ext uri="{BB962C8B-B14F-4D97-AF65-F5344CB8AC3E}">
        <p14:creationId xmlns:p14="http://schemas.microsoft.com/office/powerpoint/2010/main" val="24140189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50800"/>
            <a:ext cx="10058400" cy="6273799"/>
          </a:xfrm>
        </p:spPr>
      </p:pic>
    </p:spTree>
    <p:extLst>
      <p:ext uri="{BB962C8B-B14F-4D97-AF65-F5344CB8AC3E}">
        <p14:creationId xmlns:p14="http://schemas.microsoft.com/office/powerpoint/2010/main" val="2828914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0500"/>
            <a:ext cx="10154920" cy="6146800"/>
          </a:xfrm>
        </p:spPr>
      </p:pic>
    </p:spTree>
    <p:extLst>
      <p:ext uri="{BB962C8B-B14F-4D97-AF65-F5344CB8AC3E}">
        <p14:creationId xmlns:p14="http://schemas.microsoft.com/office/powerpoint/2010/main" val="36286655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139701"/>
            <a:ext cx="4851400" cy="61849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1" y="825500"/>
            <a:ext cx="7096758" cy="5016500"/>
          </a:xfrm>
        </p:spPr>
      </p:pic>
    </p:spTree>
    <p:extLst>
      <p:ext uri="{BB962C8B-B14F-4D97-AF65-F5344CB8AC3E}">
        <p14:creationId xmlns:p14="http://schemas.microsoft.com/office/powerpoint/2010/main" val="38632534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0501"/>
            <a:ext cx="10058400" cy="6146800"/>
          </a:xfrm>
        </p:spPr>
      </p:pic>
    </p:spTree>
    <p:extLst>
      <p:ext uri="{BB962C8B-B14F-4D97-AF65-F5344CB8AC3E}">
        <p14:creationId xmlns:p14="http://schemas.microsoft.com/office/powerpoint/2010/main" val="31685114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130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097280" y="889000"/>
            <a:ext cx="10058400" cy="4707128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Родина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– бескрайняя Россия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И Сибирь, и Волга, и Урал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Все места для русского святые,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Где бы ты в России не бывал.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Каждая березка, кустик каждый,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Задремавшие в снегу поля, - 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Все напоминает нам о самом важном,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Только здесь родимая земля!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759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4822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наша бескрайняя   страна Россия…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4303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27000"/>
            <a:ext cx="10116820" cy="6197599"/>
          </a:xfrm>
        </p:spPr>
      </p:pic>
    </p:spTree>
    <p:extLst>
      <p:ext uri="{BB962C8B-B14F-4D97-AF65-F5344CB8AC3E}">
        <p14:creationId xmlns:p14="http://schemas.microsoft.com/office/powerpoint/2010/main" val="34774028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10058400" cy="6063397"/>
          </a:xfrm>
        </p:spPr>
      </p:pic>
    </p:spTree>
    <p:extLst>
      <p:ext uri="{BB962C8B-B14F-4D97-AF65-F5344CB8AC3E}">
        <p14:creationId xmlns:p14="http://schemas.microsoft.com/office/powerpoint/2010/main" val="4717088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10058400" cy="6037997"/>
          </a:xfrm>
        </p:spPr>
      </p:pic>
    </p:spTree>
    <p:extLst>
      <p:ext uri="{BB962C8B-B14F-4D97-AF65-F5344CB8AC3E}">
        <p14:creationId xmlns:p14="http://schemas.microsoft.com/office/powerpoint/2010/main" val="21233367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850900"/>
            <a:ext cx="6019800" cy="466764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60" y="850900"/>
            <a:ext cx="5842000" cy="4667648"/>
          </a:xfrm>
        </p:spPr>
      </p:pic>
    </p:spTree>
    <p:extLst>
      <p:ext uri="{BB962C8B-B14F-4D97-AF65-F5344CB8AC3E}">
        <p14:creationId xmlns:p14="http://schemas.microsoft.com/office/powerpoint/2010/main" val="823321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825500"/>
            <a:ext cx="5956300" cy="4724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0" y="825500"/>
            <a:ext cx="5854700" cy="4724400"/>
          </a:xfrm>
        </p:spPr>
      </p:pic>
    </p:spTree>
    <p:extLst>
      <p:ext uri="{BB962C8B-B14F-4D97-AF65-F5344CB8AC3E}">
        <p14:creationId xmlns:p14="http://schemas.microsoft.com/office/powerpoint/2010/main" val="23920633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</TotalTime>
  <Words>183</Words>
  <Application>Microsoft Office PowerPoint</Application>
  <PresentationFormat>Широкоэкранный</PresentationFormat>
  <Paragraphs>33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Ретро</vt:lpstr>
      <vt:lpstr>                                 Открытое занятие в старшей группе       «Я люблю тебя Россия»</vt:lpstr>
      <vt:lpstr>Презентация PowerPoint</vt:lpstr>
      <vt:lpstr>          А что же такое Родина? </vt:lpstr>
      <vt:lpstr>Это наша бескрайняя   страна Россия…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 каждой страны есть свои символы…</vt:lpstr>
      <vt:lpstr>                     Российский флаг</vt:lpstr>
      <vt:lpstr>                                             Герб России</vt:lpstr>
      <vt:lpstr>Презентация PowerPoint</vt:lpstr>
      <vt:lpstr>  Столица нашей    Родины – Москва…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Наша малая Родина – город Лиски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Открытое занятие в старшей группе       «Я люблю тебя Россия»</dc:title>
  <dc:creator>User</dc:creator>
  <cp:lastModifiedBy>User</cp:lastModifiedBy>
  <cp:revision>8</cp:revision>
  <dcterms:created xsi:type="dcterms:W3CDTF">2019-11-06T18:05:32Z</dcterms:created>
  <dcterms:modified xsi:type="dcterms:W3CDTF">2019-11-10T17:12:41Z</dcterms:modified>
</cp:coreProperties>
</file>