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2" r:id="rId4"/>
    <p:sldId id="257" r:id="rId5"/>
    <p:sldId id="267" r:id="rId6"/>
    <p:sldId id="258" r:id="rId7"/>
    <p:sldId id="263" r:id="rId8"/>
    <p:sldId id="269" r:id="rId9"/>
    <p:sldId id="259" r:id="rId10"/>
    <p:sldId id="264" r:id="rId11"/>
    <p:sldId id="268" r:id="rId12"/>
    <p:sldId id="261" r:id="rId13"/>
    <p:sldId id="265" r:id="rId14"/>
    <p:sldId id="266" r:id="rId15"/>
    <p:sldId id="272" r:id="rId16"/>
    <p:sldId id="273" r:id="rId17"/>
    <p:sldId id="274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87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75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8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59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8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46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859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80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53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51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24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BFFEE-5DA4-48AF-8B23-9E35BE9690E5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9D01C-EAC0-4E56-9CB6-B8CEF365C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0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5" y="4764"/>
            <a:ext cx="9150349" cy="6853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2880" y="1268760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Задачи музыкального развития дошкольников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в игре на детских музыкальных инструментах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в соответствии с ФОП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23928" y="4653136"/>
            <a:ext cx="364022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Верещагина Виктория Алексеевна</a:t>
            </a:r>
          </a:p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у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читель музыки МБОУ СШ №12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(дошкольное отделение)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0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ФОП\5-6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5714"/>
            <a:ext cx="4644008" cy="308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2" y="3341582"/>
            <a:ext cx="4645496" cy="34855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549" y="3441855"/>
            <a:ext cx="4379979" cy="3284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87723"/>
            <a:ext cx="2448272" cy="32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9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2751"/>
            <a:ext cx="9156986" cy="68524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4553" y="1700808"/>
            <a:ext cx="75748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Просмотр в</a:t>
            </a:r>
            <a:r>
              <a:rPr lang="ru-RU" sz="2400" dirty="0" smtClean="0"/>
              <a:t>идео детского инструментального ансамбля </a:t>
            </a:r>
          </a:p>
          <a:p>
            <a:pPr algn="ctr"/>
            <a:r>
              <a:rPr lang="ru-RU" sz="2400" dirty="0" smtClean="0"/>
              <a:t>детей старшего дошкольного возраста (5-6 лет)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70397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588"/>
            <a:ext cx="91567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1124744"/>
            <a:ext cx="3217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</a:rPr>
              <a:t>От 6 лет  до 7 лет</a:t>
            </a:r>
            <a:endParaRPr lang="ru-RU" sz="32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1580" y="1866364"/>
            <a:ext cx="7560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бучать детей игре на ДМИ;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знакомить детей с музыкальными произведениями в исполнении на различных инструментах и в оркестровой обработке;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учить детей играть на металлофоне, свирели, ударных и электронных музыкальных инструментах, русских народных музыкальных инструментах: трещотках, погремушках, треугольниках;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учить  исполнять музыкальные произведения в оркестре и ансамбле.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77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ФОП\фото_6-7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8"/>
            <a:ext cx="5021798" cy="334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П\фото 6-7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1312"/>
            <a:ext cx="3719453" cy="351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18" y="675456"/>
            <a:ext cx="4113082" cy="61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5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-297"/>
            <a:ext cx="9156986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0088" y="2158697"/>
            <a:ext cx="7643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Просмотр в</a:t>
            </a:r>
            <a:r>
              <a:rPr lang="ru-RU" sz="2400" dirty="0" smtClean="0"/>
              <a:t>идео детского инструментального ансамбля  </a:t>
            </a:r>
          </a:p>
          <a:p>
            <a:pPr algn="ctr"/>
            <a:r>
              <a:rPr lang="ru-RU" sz="2400" dirty="0" smtClean="0"/>
              <a:t>детей старшего дошкольного возраста (6-7 лет)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8275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-297"/>
            <a:ext cx="9156986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62779" y="1124744"/>
            <a:ext cx="6018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</a:rPr>
              <a:t>Что должно быть в центре музыки в группе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3588" y="1772816"/>
            <a:ext cx="74168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Ясельная </a:t>
            </a:r>
            <a:r>
              <a:rPr lang="ru-RU" b="1" dirty="0" smtClean="0">
                <a:solidFill>
                  <a:srgbClr val="C00000"/>
                </a:solidFill>
              </a:rPr>
              <a:t>группа: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бесшумные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и звучащие дудочки, рожки, свистульки, погремушки, барабанчики, волчки, неваляшки, колокольчики, бубенцы, предметы с разными тембрами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1-я младшая </a:t>
            </a:r>
            <a:r>
              <a:rPr lang="ru-RU" b="1" dirty="0" smtClean="0">
                <a:solidFill>
                  <a:srgbClr val="C00000"/>
                </a:solidFill>
              </a:rPr>
              <a:t>группа: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бесшумные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и звучащие дудочки, рожки, свистульки, музыкальные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молоточки, колотушки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бубны, погремушки, барабаны, колокольчики,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самодельные инструменты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 разными тембрами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2-я младшая </a:t>
            </a:r>
            <a:r>
              <a:rPr lang="ru-RU" b="1" dirty="0" smtClean="0">
                <a:solidFill>
                  <a:srgbClr val="C00000"/>
                </a:solidFill>
              </a:rPr>
              <a:t>группа: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барабан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погремушки, бубен, колокольчики, музыкальная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шкатулка, треугольники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деревянные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ложки, металлофон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самодельные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музыкальные инструменты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 разными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тембрами. Не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менее четырех видов музыкальных инструментов.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18993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-297"/>
            <a:ext cx="9156986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62779" y="1124744"/>
            <a:ext cx="6018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</a:rPr>
              <a:t>Что должно быть в центре музыки в группе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3588" y="1859339"/>
            <a:ext cx="74168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Средняя </a:t>
            </a:r>
            <a:r>
              <a:rPr lang="ru-RU" b="1" dirty="0" smtClean="0">
                <a:solidFill>
                  <a:srgbClr val="C00000"/>
                </a:solidFill>
              </a:rPr>
              <a:t>группа: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барабан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погремушки, бубен, колокольчики, музыкальная шкатулка, треугольники, деревянные ложки, металлофон, самодельные музыкальные инструменты с разными тембрами, а также ритмические палочки-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клавесы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колпачки, крышечки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бубенцы, музыкальные тарелки,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триолы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губные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гармошки. Не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менее четырех-пяти видов музыкальных инструментов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Старшая </a:t>
            </a:r>
            <a:r>
              <a:rPr lang="ru-RU" b="1" dirty="0" smtClean="0">
                <a:solidFill>
                  <a:srgbClr val="C00000"/>
                </a:solidFill>
              </a:rPr>
              <a:t>группа: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металлофон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ксилофон, тамбурин, деревянные ложки,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музыкальный треугольник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триола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румба, гармошка, валдайские колокольчики,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флейта, кларнет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саксофон,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орфовские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музыкальные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инструменты. Не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менее пяти–шести видов музыкальных инструментов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12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-297"/>
            <a:ext cx="9156986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62779" y="1124744"/>
            <a:ext cx="6018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</a:rPr>
              <a:t>Что должно быть в центре музыки в группе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3608" y="1988840"/>
            <a:ext cx="74168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Подготовительная </a:t>
            </a:r>
            <a:r>
              <a:rPr lang="ru-RU" b="1" dirty="0" smtClean="0">
                <a:solidFill>
                  <a:srgbClr val="C00000"/>
                </a:solidFill>
              </a:rPr>
              <a:t>группа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металлофон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ксилофон, тамбурин, деревянные ложки, музыкальный треугольник,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триола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румба, гармошка, валдайские колокольчики, флейта, кларнет, саксофон, маракасы.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Дополнительно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: трещотка, кастаньеты, струнные – цитра, цимбалы,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орфовские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музыкальные инструменты: шумящие, свистящие, шуршащие. Не менее шести–семи видов музыкальных инструментов.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8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-297"/>
            <a:ext cx="9156986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1052736"/>
            <a:ext cx="48688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</a:rPr>
              <a:t>Методическая литература</a:t>
            </a:r>
            <a:endParaRPr lang="ru-RU" sz="32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1700808"/>
            <a:ext cx="6984776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Тютюнникова Т. «Уроки музыки. Система Карла Орфа» - Москва, АСТ,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2000г.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</a:rPr>
              <a:t>Тютюнникова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</a:rPr>
              <a:t>Т. «Шумовой оркестр снаружи и изнутри» - «Музыкальная палитра» №6,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</a:rPr>
              <a:t>2006г.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Ветлугина Н.А., Кенеман А.В. Теория и методика музыкального воспитания в детском саду. – М: Просвещение. 1983г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Трубникова М.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«Играем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оркестре по слуху» - Москва 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2000г.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«Ладушки». И. Каплунова, И. Новоскольцева,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по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музыкальному воспитанию детей дошкольного возраста.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2015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Журналы «Колокольчик» по временам года 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тематическим праздникам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СПб.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Журналы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«Музыкальная палитра» СПб.</a:t>
            </a:r>
          </a:p>
        </p:txBody>
      </p:sp>
    </p:spTree>
    <p:extLst>
      <p:ext uri="{BB962C8B-B14F-4D97-AF65-F5344CB8AC3E}">
        <p14:creationId xmlns:p14="http://schemas.microsoft.com/office/powerpoint/2010/main" val="240706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4" y="-1"/>
            <a:ext cx="9150724" cy="685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7784" y="976372"/>
            <a:ext cx="3532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</a:rPr>
              <a:t>От 1,5 лет  до 3 лет</a:t>
            </a:r>
            <a:endParaRPr lang="ru-RU" sz="32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6157" y="1484784"/>
            <a:ext cx="75608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ф</a:t>
            </a:r>
            <a:r>
              <a:rPr lang="ru-RU" b="1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ормировать умение различать на слух звучание разных по тембру музыкальных инструментов (барабан, флейта, гармошка, дудочка), показывать инструмент (один из двух или трех), на котором взрослый исполняет мелоди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ю, а так же учить различать звуки по высоте (высокое и низкое звучание колокольчика, фортепиано, металлофона)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накомить детей с простейшими музыкальными инструментами: бубен, ложки, колокольчик, погремушка;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ф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ормировать желание у детей импровизировать со звуком при игре на музыкальных инструментах;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Развивать интерес к музицированию на самодельных (природных) музыкальных инструментах.</a:t>
            </a:r>
          </a:p>
        </p:txBody>
      </p:sp>
    </p:spTree>
    <p:extLst>
      <p:ext uri="{BB962C8B-B14F-4D97-AF65-F5344CB8AC3E}">
        <p14:creationId xmlns:p14="http://schemas.microsoft.com/office/powerpoint/2010/main" val="7629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П\ранние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4" y="1074166"/>
            <a:ext cx="3332300" cy="444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П\ранние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177" y="3429000"/>
            <a:ext cx="4737312" cy="315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П\ранние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6632"/>
            <a:ext cx="4771794" cy="318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5877272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есенка-игра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«Мы орешки в руки взяли»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7531" y="52481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Шуршунчик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95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588"/>
            <a:ext cx="915035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09255" y="1124744"/>
            <a:ext cx="3217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</a:rPr>
              <a:t>От 3 лет  до 4 лет</a:t>
            </a:r>
            <a:endParaRPr lang="ru-RU" sz="32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2315" y="1916832"/>
            <a:ext cx="75608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Поддерживать детское экспериментирование с немузыкальными (шумовыми, природными) и музыкальными звуками и исследования качеств музыкального звука: высоты, длительности, динамики, тембра;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Совершенствовать у детей умение различать звучание ДМИ (музыкальный молоточек, шарманка, погремушка, барабан, бубен, металлофон, дудочка, колокольчик и др.)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35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16136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Интерактивная музыкально-дидактическая игра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«На чем играет зайчик?» 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(для детей младшего и среднего дошкольного возраста)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035880"/>
            <a:ext cx="66602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детей со звучанием различных инструментов</a:t>
            </a:r>
          </a:p>
          <a:p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Обучить определять звуковое различие музыкальных инструментов, соотносить образ и звучание.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звуковысотный слух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интерес к музыкальным инструментам и музыкальным занятиям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Слайды 3-6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дети смотрят, на каком инструменте играет зайчик, называют его и прослушивают, как он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звучит.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Слайды 7-10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прослушивают звучание какого-то музыкального инструменты из представленных на картинке, отгадывают и называют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0"/>
            <a:ext cx="1788312" cy="203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9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588"/>
            <a:ext cx="915035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1268759"/>
            <a:ext cx="3217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</a:rPr>
              <a:t>От 4 лет  до 5 лет</a:t>
            </a:r>
            <a:endParaRPr lang="ru-RU" sz="32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4905" y="2420888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пособствовать освоению детьми приемов игры на ДМИ;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ф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ормировать у детей умение подыгрывать простейшие мелодии на деревянных ложках, погремушках, барабане, металлофоне;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продолжать развивать интерес к театрализованной деятельности, формировать простейшие образно-выразительные умения.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7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-297"/>
            <a:ext cx="9156986" cy="6858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87508" y="1340768"/>
            <a:ext cx="64506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Просмотр в</a:t>
            </a:r>
            <a:r>
              <a:rPr lang="ru-RU" sz="2400" dirty="0" smtClean="0"/>
              <a:t>идео детского оркестра </a:t>
            </a:r>
          </a:p>
          <a:p>
            <a:pPr algn="ctr"/>
            <a:r>
              <a:rPr lang="ru-RU" sz="2400" dirty="0" smtClean="0"/>
              <a:t>детей среднего дошкольного возраста (4-5 лет)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83058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3" y="2751"/>
            <a:ext cx="9156986" cy="68524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908" y="1196752"/>
            <a:ext cx="1656184" cy="16561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07704" y="2924944"/>
            <a:ext cx="56166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Озвучивание музыкальными инструментами 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русской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народной сказки 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Курочка Ряба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9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588"/>
            <a:ext cx="915035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1124744"/>
            <a:ext cx="3217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</a:rPr>
              <a:t>От 5 лет  до 6 лет</a:t>
            </a:r>
            <a:endParaRPr lang="ru-RU" sz="32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4905" y="1844824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азвивать у детей музыкальную память и умение различать на слух музыкальные инструменты;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пособствовать дальнейшему развитию у детей навыков игры и импровизации мелодий на ДМИ;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чить детей исполнять простейшие мелодии на ДМИ; знакомые песенки индивидуально и небольшими группами, соблюдая при этом общую динамику и темп;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азвивать творчество детей, побуждать их к активным самостоятельным действиям.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1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903</Words>
  <Application>Microsoft Office PowerPoint</Application>
  <PresentationFormat>Экран (4:3)</PresentationFormat>
  <Paragraphs>83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2023-11-21T07:25:10Z</dcterms:created>
  <dcterms:modified xsi:type="dcterms:W3CDTF">2023-11-27T12:12:44Z</dcterms:modified>
</cp:coreProperties>
</file>