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9A15B-C162-42A5-B1A4-7C5B39F8A1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6211C47-33E6-4148-BCE6-B0664DCCF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81E5BE-039E-41DF-AA51-777B301BF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0B39-E2CC-475F-A11D-3AA626C7EC9B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39770B-151F-4E96-AECE-C57ED9F07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D302E1-CD1D-4119-8D43-01546E57F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3FB2-D95A-4F31-9469-17F54F351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714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2AD74-7B72-4F01-B956-883985072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EFC4F6-EE03-4750-B8D8-7AC32D99F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98CD8D-BEF4-4C88-811D-1B9C8DF2B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0B39-E2CC-475F-A11D-3AA626C7EC9B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EF68B0-F4BE-44E6-8861-8347737AA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D1623B-6599-44CB-808C-24FDC21A9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3FB2-D95A-4F31-9469-17F54F351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631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FD95F18-6CB6-42F2-B7C4-6ECCE7115E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AFB1C7-C904-4CB4-827C-480ED5E6CD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017623-81FA-4741-B2E8-19B0D2812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0B39-E2CC-475F-A11D-3AA626C7EC9B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E38B71-60BC-422C-86AF-69FFD2B9F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513F40-E7E1-4730-9F4C-9840BF5B5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3FB2-D95A-4F31-9469-17F54F351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52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31040A-2AB0-4B41-A77D-0CACD16B1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7BD1C0-218B-4D43-8EA4-F4DD68001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896C0F-6EE6-427F-B9A5-AAD76512E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0B39-E2CC-475F-A11D-3AA626C7EC9B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A5950-BBCD-4484-B26A-3DB623D50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2D17E2-B504-45F3-9DC5-DCE7E5F50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3FB2-D95A-4F31-9469-17F54F351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145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74D6C1-2824-4D8A-B60F-93B98AF9E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FCC952-0395-40C8-A165-B05F92D33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64B2C6-5F6A-4679-998D-EF5AFB568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0B39-E2CC-475F-A11D-3AA626C7EC9B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BF7D33-B203-4B6E-8230-A7B518069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FE76F5-A76A-44F2-9F48-A47582392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3FB2-D95A-4F31-9469-17F54F351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782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BAA28A-A704-4A0C-BD9B-1809250AF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401208-1A14-4BFC-A33F-E18254C289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725A58E-FB74-44DA-BF50-AFE2CFAB4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64B858-6B36-46E8-96F0-FFF67D130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0B39-E2CC-475F-A11D-3AA626C7EC9B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F03D71-FC94-4A96-B142-6B9BE5915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E0A431-9AF9-4F71-B789-974F30D25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3FB2-D95A-4F31-9469-17F54F351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707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1F2C5-E337-404F-B107-0C7B15F9C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926A80-14BE-43BE-9E8C-7BADE07BB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8FDBFBE-ECB2-4260-A97E-37AA2C877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6A999EC-DDBA-4146-BB59-371920AF4D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6532BBC-0B13-41F4-B7DC-73C8F08BBD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9DD22EA-7259-4183-ABEC-08BE419B4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0B39-E2CC-475F-A11D-3AA626C7EC9B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5AC65EC-50A9-427B-88EF-1FDBB350B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6366ED4-F665-4752-AFDA-970A2C33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3FB2-D95A-4F31-9469-17F54F351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75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7DD7A-80B0-4A74-8C02-13BABC4B8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084F2FC-5CA7-461D-B849-4AD629DD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0B39-E2CC-475F-A11D-3AA626C7EC9B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B022C4F-36A9-44EF-B250-30725B3A8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E75CBA8-510A-4BC4-931B-7A75BA102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3FB2-D95A-4F31-9469-17F54F351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47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D76EC0D-0B8F-40D9-9963-14AAFD950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0B39-E2CC-475F-A11D-3AA626C7EC9B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CFB4975-76B1-425D-8149-F66CAB27B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77E4859-9A40-482D-AA8D-AA6E8A8F3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3FB2-D95A-4F31-9469-17F54F351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002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4231D-5F23-41F0-8F4A-00C6E022A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D2B532-768A-478D-B492-CF09CA988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753122-3C75-4B0D-8450-C78AE248E9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6D6B0A-4FF6-4AF9-B681-ACB260CF0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0B39-E2CC-475F-A11D-3AA626C7EC9B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8B958E-C0C1-4E69-98FE-BD50DB88E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C36834-E632-4F35-8168-3E572FA23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3FB2-D95A-4F31-9469-17F54F351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317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9E71BD-195D-4D52-9F3D-72CCA08F0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C31B2F6-5716-40BD-B7FD-C6A7F7DD69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060F98-75C2-4121-B66D-F5CF8566B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D78E33-C671-473F-A022-E0112884F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0B39-E2CC-475F-A11D-3AA626C7EC9B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ED90BE-5090-4BE0-B016-7D33956EE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39EA21-F313-4EB3-A99E-2008468CC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3FB2-D95A-4F31-9469-17F54F351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75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A0891F-C9FA-4C06-AE0E-0D50A0A2E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451A92-46E3-470E-B3A5-387BAA99D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BD17D7-A8E0-471A-9888-EADD519AD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90B39-E2CC-475F-A11D-3AA626C7EC9B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3376D6-42E2-48C4-9AA6-944F3BD52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CEF4B4-E258-4A4D-8EC4-10391F804E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93FB2-D95A-4F31-9469-17F54F351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626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E96C89-C7BA-428D-B670-5E51B2597B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77837"/>
          </a:xfrm>
        </p:spPr>
        <p:txBody>
          <a:bodyPr>
            <a:noAutofit/>
          </a:bodyPr>
          <a:lstStyle/>
          <a:p>
            <a:r>
              <a:rPr lang="ru-RU" sz="4800" dirty="0"/>
              <a:t>Осенние пейзажи</a:t>
            </a:r>
            <a:br>
              <a:rPr lang="ru-RU" sz="4800" dirty="0"/>
            </a:br>
            <a:r>
              <a:rPr lang="ru-RU" sz="4800" dirty="0" err="1"/>
              <a:t>Н.Чуков</a:t>
            </a:r>
            <a:r>
              <a:rPr lang="ru-RU" sz="4800" dirty="0"/>
              <a:t> «Золотой берег»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7964C7-D845-4A74-B9D8-0AE566CCF0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C5DC85-D565-41AB-B22F-E64ED3C6E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69" y="1600200"/>
            <a:ext cx="11084767" cy="504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39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D294-266A-41A9-BB12-F3A9677D0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7895"/>
          </a:xfrm>
        </p:spPr>
        <p:txBody>
          <a:bodyPr/>
          <a:lstStyle/>
          <a:p>
            <a:pPr algn="ctr"/>
            <a:r>
              <a:rPr lang="ru-RU" dirty="0"/>
              <a:t>Е. Волков «Октябрь»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EEDCD07-B299-4CD1-9D57-0F24B9621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93" y="1073020"/>
            <a:ext cx="10868608" cy="5514392"/>
          </a:xfrm>
        </p:spPr>
      </p:pic>
    </p:spTree>
    <p:extLst>
      <p:ext uri="{BB962C8B-B14F-4D97-AF65-F5344CB8AC3E}">
        <p14:creationId xmlns:p14="http://schemas.microsoft.com/office/powerpoint/2010/main" val="3206709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0B8907-F38E-438A-8BF8-9AACD34A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6557"/>
          </a:xfrm>
        </p:spPr>
        <p:txBody>
          <a:bodyPr/>
          <a:lstStyle/>
          <a:p>
            <a:pPr algn="ctr"/>
            <a:r>
              <a:rPr lang="ru-RU" dirty="0"/>
              <a:t>Ю. Буров «Осень в Ветлуге»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5C935FA-85EB-4A41-BCF5-8761B125FF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91682"/>
            <a:ext cx="10339873" cy="5401193"/>
          </a:xfrm>
        </p:spPr>
      </p:pic>
    </p:spTree>
    <p:extLst>
      <p:ext uri="{BB962C8B-B14F-4D97-AF65-F5344CB8AC3E}">
        <p14:creationId xmlns:p14="http://schemas.microsoft.com/office/powerpoint/2010/main" val="1546103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E3C654-C8F8-4E37-AAE9-C64A38C4A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9822"/>
          </a:xfrm>
        </p:spPr>
        <p:txBody>
          <a:bodyPr/>
          <a:lstStyle/>
          <a:p>
            <a:pPr algn="ctr"/>
            <a:r>
              <a:rPr lang="ru-RU" dirty="0"/>
              <a:t>С. Гусев «Осеннее утро»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8B53882-4FDF-41A5-84F9-06D4031706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06" y="1101013"/>
            <a:ext cx="10803294" cy="5523722"/>
          </a:xfrm>
        </p:spPr>
      </p:pic>
    </p:spTree>
    <p:extLst>
      <p:ext uri="{BB962C8B-B14F-4D97-AF65-F5344CB8AC3E}">
        <p14:creationId xmlns:p14="http://schemas.microsoft.com/office/powerpoint/2010/main" val="849369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5D9D69-606B-4334-B287-C197A9E9A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2499"/>
          </a:xfrm>
        </p:spPr>
        <p:txBody>
          <a:bodyPr/>
          <a:lstStyle/>
          <a:p>
            <a:pPr algn="ctr"/>
            <a:r>
              <a:rPr lang="ru-RU" dirty="0"/>
              <a:t>С. Жуковский «К отлёту. Журавли»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A0DD526-A1FD-4C89-BF2E-C574522615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87624"/>
            <a:ext cx="10515600" cy="5374433"/>
          </a:xfrm>
        </p:spPr>
      </p:pic>
    </p:spTree>
    <p:extLst>
      <p:ext uri="{BB962C8B-B14F-4D97-AF65-F5344CB8AC3E}">
        <p14:creationId xmlns:p14="http://schemas.microsoft.com/office/powerpoint/2010/main" val="2648717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A5898B-A6EC-4BA3-99FB-8F1832100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4508"/>
          </a:xfrm>
        </p:spPr>
        <p:txBody>
          <a:bodyPr/>
          <a:lstStyle/>
          <a:p>
            <a:pPr algn="ctr"/>
            <a:r>
              <a:rPr lang="ru-RU" dirty="0"/>
              <a:t>В. Поленов «Золотая осень»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B875EC-95F1-4047-80E2-00689D222C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98" y="1259634"/>
            <a:ext cx="10907486" cy="5233240"/>
          </a:xfrm>
        </p:spPr>
      </p:pic>
    </p:spTree>
    <p:extLst>
      <p:ext uri="{BB962C8B-B14F-4D97-AF65-F5344CB8AC3E}">
        <p14:creationId xmlns:p14="http://schemas.microsoft.com/office/powerpoint/2010/main" val="1008180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B83D7D-B703-4398-87F9-7405859F3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923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Л. Милованов «Осень»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4B181B92-11B7-46A9-A3FC-D5C95C9B2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61" y="1054360"/>
            <a:ext cx="11010123" cy="5561044"/>
          </a:xfrm>
        </p:spPr>
      </p:pic>
    </p:spTree>
    <p:extLst>
      <p:ext uri="{BB962C8B-B14F-4D97-AF65-F5344CB8AC3E}">
        <p14:creationId xmlns:p14="http://schemas.microsoft.com/office/powerpoint/2010/main" val="1904789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26A032-2FF5-4E4F-834D-6CD7D22C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3038"/>
          </a:xfrm>
        </p:spPr>
        <p:txBody>
          <a:bodyPr>
            <a:normAutofit/>
          </a:bodyPr>
          <a:lstStyle/>
          <a:p>
            <a:pPr algn="ctr"/>
            <a:r>
              <a:rPr lang="ru-RU" sz="72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34466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57</Words>
  <Application>Microsoft Office PowerPoint</Application>
  <PresentationFormat>Широкоэкранный</PresentationFormat>
  <Paragraphs>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Осенние пейзажи Н.Чуков «Золотой берег»</vt:lpstr>
      <vt:lpstr>Е. Волков «Октябрь»</vt:lpstr>
      <vt:lpstr>Ю. Буров «Осень в Ветлуге»</vt:lpstr>
      <vt:lpstr>С. Гусев «Осеннее утро»</vt:lpstr>
      <vt:lpstr>С. Жуковский «К отлёту. Журавли»</vt:lpstr>
      <vt:lpstr>В. Поленов «Золотая осень»</vt:lpstr>
      <vt:lpstr>Л. Милованов «Осень»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Осенние пейзажи Н.Чуков «Золотой берег»</dc:title>
  <dc:creator>admin</dc:creator>
  <cp:lastModifiedBy>admin</cp:lastModifiedBy>
  <cp:revision>2</cp:revision>
  <dcterms:created xsi:type="dcterms:W3CDTF">2023-06-08T16:45:05Z</dcterms:created>
  <dcterms:modified xsi:type="dcterms:W3CDTF">2023-06-08T16:56:48Z</dcterms:modified>
</cp:coreProperties>
</file>