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920AE-8F4C-4D56-B930-D507BF929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903658-9A4C-472F-82DC-501959C44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F700EE-E08D-4A52-A30E-53A985029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094E3F-CE36-4F9F-AEDF-33B187A4D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CF208-65B4-4BF2-84A1-8E41B250A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2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EFCC2-9D6C-4821-94DB-582F3BD8E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35BDE7-C706-43BC-8D2E-694CED97F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B8EC32-026F-467F-B84E-3A1A2D445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ACB4F6-4BBF-4505-8BB9-0410D9BA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20247C-3C1D-4A9C-9261-99DA90E4C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89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DA07F4C-7315-48CA-AF94-0C033F6314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745DE0-C7E4-4E47-AB55-A8A353EA4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83D68F-2F4C-4F7C-89D9-D13EC3F1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D316BC-6791-4D9D-83AD-6B7F60BD0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FBDCEF-9DB3-4332-974E-8980B13A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1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B8B97-5473-4FE3-A6C2-C1517EAF1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79E901-0533-45C3-B249-3E6920705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91A0C3-3E3F-4831-8CEE-1D2176ADC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AC622E-D3D4-43EF-909F-A0A4EA91C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373337-C173-430C-B31C-B805DE11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67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30F25-799C-4C9F-93E5-6B6A67E0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81AC51-D365-42EB-A58C-832A323DD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908F4A-32BF-421F-98EB-7FF0D7CF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1D75C5-31F4-491F-8E94-5A7508A0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1CE48-EBE5-416D-8F7F-5AE9F5F2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115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389D2-23FE-4A85-8CBA-CDA35687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8BE522-B606-49DB-94FE-3D91E16B30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899B5F-9445-488D-8DDA-12BC55805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F600CC-A956-49EC-92C7-B4BA584F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BD77F1-37DB-4ACE-8781-89647845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2064AC-5A1C-4649-BF84-5273DEAD1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08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72068-6D26-4E4F-A9CB-78033A298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8C5DED-C263-4BB0-9662-77454B793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2657A9-F7F9-4DB8-9CA1-B49D5D4FB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3FE7E6-77E4-40A7-B38D-B20C4596ED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9B94311-8527-42B1-BC18-E5C89582F3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EEADFA-514E-44F1-A2AA-FDDF02D1E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66E159-A06C-486C-8C10-8D482C217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0A827D-2C71-4830-AB13-1F5DC440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6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7A896-6211-44C6-AEA6-69D5C9FB6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216DAD-DA69-4660-B53D-318362AFC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906E36-2F01-485A-8FF7-1094DC824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CDA99A-C251-4E3D-84D1-9532FF09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9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A9F2B1-9B06-48AC-8D35-DB5B78E15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FC5387-333F-461C-942D-D215C4962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F9E97B-F44D-4862-8DB7-F3573703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7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2E705E-99CB-4B8D-BE13-4CFF9805F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838E8-10FF-4C1D-A75F-4BF60D77D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364729-30DB-4573-B04C-DE4DD4DA0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7EBD2D-EC18-4DFF-97C6-37D96817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D74FE1-EC94-4D55-9FA3-DC04E5C77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B909EB-B0E1-44D2-967B-DBAE8171F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14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8C459-C8D8-4FBD-B44F-932E35F3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09FD99-EE9D-4A55-BD93-C7B0C8F25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51330F-993F-47C8-AFE3-AB5A929BF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6C87B2-4009-42DD-BD2A-EF38F181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FB1DB8-F60B-4C68-A453-A07218854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F7ACF9-28CB-4E3A-BED2-FE048F71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3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4307A-D9BF-4477-A1BA-36837F317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80C9E0-0754-454E-AD45-47AF5A063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E595ED-456C-4A87-A07A-C8432CE0D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22FA1-36E6-401E-83AC-AB61E594F179}" type="datetimeFigureOut">
              <a:rPr lang="ru-RU" smtClean="0"/>
              <a:t>08.06.2023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5D5E51-E79D-4FA0-850F-6E10C228D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757ABC-79F8-4919-9234-7994D8DC2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2E539-9B88-4708-B7F1-4BB5D60DD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8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69BC1-9B7C-41B3-871A-E794A3FE8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Autofit/>
          </a:bodyPr>
          <a:lstStyle/>
          <a:p>
            <a:r>
              <a:rPr lang="ru-RU" sz="4800" dirty="0"/>
              <a:t>Зимние пейзажи.</a:t>
            </a:r>
            <a:br>
              <a:rPr lang="ru-RU" sz="4800" dirty="0"/>
            </a:br>
            <a:r>
              <a:rPr lang="ru-RU" sz="4800" dirty="0" err="1"/>
              <a:t>В.Казанцев</a:t>
            </a:r>
            <a:r>
              <a:rPr lang="ru-RU" sz="4800" dirty="0"/>
              <a:t> «На Урале»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5AA364-F4E8-4DC6-8C45-1B040D737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20DA81-51BD-449C-8BD8-31EB8D118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9" y="1600201"/>
            <a:ext cx="11751673" cy="510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9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74C77-DA1D-4911-8417-B4D9FCDC4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9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В. Нестеренко «Заячьи следы»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E8A3B0-4C4F-418B-B771-CB58E163F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99" y="1026367"/>
            <a:ext cx="10049068" cy="5663682"/>
          </a:xfrm>
        </p:spPr>
      </p:pic>
    </p:spTree>
    <p:extLst>
      <p:ext uri="{BB962C8B-B14F-4D97-AF65-F5344CB8AC3E}">
        <p14:creationId xmlns:p14="http://schemas.microsoft.com/office/powerpoint/2010/main" val="3119651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A38BA-5393-4AB0-A0B2-E53CB59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1871"/>
          </a:xfrm>
        </p:spPr>
        <p:txBody>
          <a:bodyPr/>
          <a:lstStyle/>
          <a:p>
            <a:pPr algn="ctr"/>
            <a:r>
              <a:rPr lang="ru-RU" dirty="0"/>
              <a:t>Н. </a:t>
            </a:r>
            <a:r>
              <a:rPr lang="ru-RU" dirty="0" err="1"/>
              <a:t>Романдин</a:t>
            </a:r>
            <a:r>
              <a:rPr lang="ru-RU" dirty="0"/>
              <a:t> «Воробушки»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9FAAFAF-AF07-44DA-806C-DC64F42BE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1156996"/>
            <a:ext cx="9974424" cy="5335879"/>
          </a:xfrm>
        </p:spPr>
      </p:pic>
    </p:spTree>
    <p:extLst>
      <p:ext uri="{BB962C8B-B14F-4D97-AF65-F5344CB8AC3E}">
        <p14:creationId xmlns:p14="http://schemas.microsoft.com/office/powerpoint/2010/main" val="4202404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B79B9-4F67-4D1C-850F-E7CA8A6B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2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С. Нестерчук</a:t>
            </a:r>
            <a:br>
              <a:rPr lang="ru-RU" sz="4000" dirty="0"/>
            </a:br>
            <a:r>
              <a:rPr lang="ru-RU" sz="4000" dirty="0"/>
              <a:t>«Морозный день»                         «Скоро весна»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CBD6CE-541C-47AD-9920-96D59C2473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1407819"/>
            <a:ext cx="5122505" cy="521691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BB2C11E-7C22-4541-9CD6-689B2517F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024" y="1407818"/>
            <a:ext cx="4579775" cy="521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1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BA002-44AE-4C5C-A5C4-23DE3B63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169"/>
          </a:xfrm>
        </p:spPr>
        <p:txBody>
          <a:bodyPr/>
          <a:lstStyle/>
          <a:p>
            <a:pPr algn="ctr"/>
            <a:r>
              <a:rPr lang="ru-RU" dirty="0"/>
              <a:t>Ю. Федорченков «Старые ветлы»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A231EC-C407-46E9-A16E-76E64289A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3" y="1147665"/>
            <a:ext cx="10944807" cy="5345209"/>
          </a:xfrm>
        </p:spPr>
      </p:pic>
    </p:spTree>
    <p:extLst>
      <p:ext uri="{BB962C8B-B14F-4D97-AF65-F5344CB8AC3E}">
        <p14:creationId xmlns:p14="http://schemas.microsoft.com/office/powerpoint/2010/main" val="3936905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B8E89-32EC-438B-9D5E-46D563AC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5291"/>
          </a:xfrm>
        </p:spPr>
        <p:txBody>
          <a:bodyPr>
            <a:normAutofit/>
          </a:bodyPr>
          <a:lstStyle/>
          <a:p>
            <a:pPr algn="ctr"/>
            <a:r>
              <a:rPr lang="ru-RU" sz="72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51506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47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Зимние пейзажи. В.Казанцев «На Урале»</vt:lpstr>
      <vt:lpstr>В. Нестеренко «Заячьи следы»</vt:lpstr>
      <vt:lpstr>Н. Романдин «Воробушки»</vt:lpstr>
      <vt:lpstr>С. Нестерчук «Морозный день»                         «Скоро весна»</vt:lpstr>
      <vt:lpstr>Ю. Федорченков «Старые ветлы»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пейзажи. В.Казанцев «На Урале»</dc:title>
  <dc:creator>admin</dc:creator>
  <cp:lastModifiedBy>admin</cp:lastModifiedBy>
  <cp:revision>1</cp:revision>
  <dcterms:created xsi:type="dcterms:W3CDTF">2023-06-08T16:15:09Z</dcterms:created>
  <dcterms:modified xsi:type="dcterms:W3CDTF">2023-06-08T16:23:52Z</dcterms:modified>
</cp:coreProperties>
</file>