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605"/>
    <a:srgbClr val="39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328" y="72"/>
      </p:cViewPr>
      <p:guideLst>
        <p:guide orient="horz" pos="57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035050" y="4203700"/>
            <a:ext cx="5641837" cy="549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6"/>
              </a:lnSpc>
              <a:spcBef>
                <a:spcPct val="0"/>
              </a:spcBef>
            </a:pPr>
            <a:r>
              <a:rPr lang="ru-RU" sz="3326" b="1" dirty="0" err="1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Баисова</a:t>
            </a: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26" b="1" dirty="0" err="1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Амелия</a:t>
            </a: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3326" b="1" dirty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305" y="5686845"/>
            <a:ext cx="693093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Номинация: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«Художественно-изобразительное творчество» </a:t>
            </a: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142845"/>
            <a:ext cx="752802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Возрастная категория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: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5-7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лет</a:t>
            </a:r>
            <a:endParaRPr lang="en-US" sz="2000" b="1" spc="15" dirty="0">
              <a:solidFill>
                <a:srgbClr val="392B1B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6574615"/>
            <a:ext cx="7528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pc="15" dirty="0">
                <a:solidFill>
                  <a:srgbClr val="392B1B"/>
                </a:solidFill>
                <a:latin typeface="+mj-lt"/>
                <a:cs typeface="Arial" pitchFamily="34" charset="0"/>
              </a:rPr>
              <a:t>Руководитель</a:t>
            </a:r>
            <a:r>
              <a:rPr lang="ru-RU" sz="2000" spc="15">
                <a:solidFill>
                  <a:srgbClr val="392B1B"/>
                </a:solidFill>
                <a:latin typeface="+mj-lt"/>
                <a:cs typeface="Arial" pitchFamily="34" charset="0"/>
              </a:rPr>
              <a:t>: </a:t>
            </a:r>
            <a:r>
              <a:rPr lang="ru-RU" sz="2000" b="1" spc="15" dirty="0">
                <a:solidFill>
                  <a:srgbClr val="392B1B"/>
                </a:solidFill>
                <a:latin typeface="+mj-lt"/>
                <a:cs typeface="Arial" pitchFamily="34" charset="0"/>
              </a:rPr>
              <a:t>К</a:t>
            </a:r>
            <a:r>
              <a:rPr lang="ru-RU" sz="2000" b="1" spc="15" smtClean="0">
                <a:solidFill>
                  <a:srgbClr val="392B1B"/>
                </a:solidFill>
                <a:latin typeface="+mj-lt"/>
                <a:cs typeface="Arial" pitchFamily="34" charset="0"/>
              </a:rPr>
              <a:t>укушкина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Татьяна Александровна</a:t>
            </a:r>
            <a:endParaRPr lang="ru-RU" sz="2000" b="1" dirty="0">
              <a:solidFill>
                <a:srgbClr val="392B1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433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18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Дипломы "Рыжее настроение" (29.7 x 21 cm)</dc:title>
  <dc:creator>Дизайнер</dc:creator>
  <cp:lastModifiedBy>User</cp:lastModifiedBy>
  <cp:revision>36</cp:revision>
  <dcterms:created xsi:type="dcterms:W3CDTF">2006-08-16T00:00:00Z</dcterms:created>
  <dcterms:modified xsi:type="dcterms:W3CDTF">2024-05-28T11:29:14Z</dcterms:modified>
  <dc:identifier>DAFMSClso_8</dc:identifier>
</cp:coreProperties>
</file>