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61" r:id="rId6"/>
    <p:sldId id="259"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5" d="100"/>
          <a:sy n="85" d="100"/>
        </p:scale>
        <p:origin x="18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921A55-8D7C-D7A5-5658-FE4EF797FDD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B7DAFB24-62EF-7135-053F-48CE03C244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E0E9006A-4D5C-0DAD-87E0-D5D61127E4F0}"/>
              </a:ext>
            </a:extLst>
          </p:cNvPr>
          <p:cNvSpPr>
            <a:spLocks noGrp="1"/>
          </p:cNvSpPr>
          <p:nvPr>
            <p:ph type="dt" sz="half" idx="10"/>
          </p:nvPr>
        </p:nvSpPr>
        <p:spPr/>
        <p:txBody>
          <a:bodyPr/>
          <a:lstStyle/>
          <a:p>
            <a:fld id="{CCD661E7-7585-4FCF-AD90-A114A200756E}" type="datetimeFigureOut">
              <a:rPr lang="ru-RU" smtClean="0"/>
              <a:t>25.01.2024</a:t>
            </a:fld>
            <a:endParaRPr lang="ru-RU"/>
          </a:p>
        </p:txBody>
      </p:sp>
      <p:sp>
        <p:nvSpPr>
          <p:cNvPr id="5" name="Нижний колонтитул 4">
            <a:extLst>
              <a:ext uri="{FF2B5EF4-FFF2-40B4-BE49-F238E27FC236}">
                <a16:creationId xmlns:a16="http://schemas.microsoft.com/office/drawing/2014/main" id="{0FB2BFF9-312C-8740-C3E6-BEAEFD27318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8C62F26-5306-4EB4-CEDD-77F5527AF5D4}"/>
              </a:ext>
            </a:extLst>
          </p:cNvPr>
          <p:cNvSpPr>
            <a:spLocks noGrp="1"/>
          </p:cNvSpPr>
          <p:nvPr>
            <p:ph type="sldNum" sz="quarter" idx="12"/>
          </p:nvPr>
        </p:nvSpPr>
        <p:spPr/>
        <p:txBody>
          <a:bodyPr/>
          <a:lstStyle/>
          <a:p>
            <a:fld id="{5DF95939-F175-4B02-BAF9-41FABD3988C3}" type="slidenum">
              <a:rPr lang="ru-RU" smtClean="0"/>
              <a:t>‹#›</a:t>
            </a:fld>
            <a:endParaRPr lang="ru-RU"/>
          </a:p>
        </p:txBody>
      </p:sp>
    </p:spTree>
    <p:extLst>
      <p:ext uri="{BB962C8B-B14F-4D97-AF65-F5344CB8AC3E}">
        <p14:creationId xmlns:p14="http://schemas.microsoft.com/office/powerpoint/2010/main" val="205001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344F73-08B0-B76E-43DB-C17219EC432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A894CE92-F6D1-EF95-D71E-BC4C082F678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94D89FE-8119-0A6F-0D94-83009B33B15E}"/>
              </a:ext>
            </a:extLst>
          </p:cNvPr>
          <p:cNvSpPr>
            <a:spLocks noGrp="1"/>
          </p:cNvSpPr>
          <p:nvPr>
            <p:ph type="dt" sz="half" idx="10"/>
          </p:nvPr>
        </p:nvSpPr>
        <p:spPr/>
        <p:txBody>
          <a:bodyPr/>
          <a:lstStyle/>
          <a:p>
            <a:fld id="{CCD661E7-7585-4FCF-AD90-A114A200756E}" type="datetimeFigureOut">
              <a:rPr lang="ru-RU" smtClean="0"/>
              <a:t>25.01.2024</a:t>
            </a:fld>
            <a:endParaRPr lang="ru-RU"/>
          </a:p>
        </p:txBody>
      </p:sp>
      <p:sp>
        <p:nvSpPr>
          <p:cNvPr id="5" name="Нижний колонтитул 4">
            <a:extLst>
              <a:ext uri="{FF2B5EF4-FFF2-40B4-BE49-F238E27FC236}">
                <a16:creationId xmlns:a16="http://schemas.microsoft.com/office/drawing/2014/main" id="{1DEF7866-1387-1436-AB78-E5B18E97135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34190F8-A2C4-07DD-AA06-B813A2982D94}"/>
              </a:ext>
            </a:extLst>
          </p:cNvPr>
          <p:cNvSpPr>
            <a:spLocks noGrp="1"/>
          </p:cNvSpPr>
          <p:nvPr>
            <p:ph type="sldNum" sz="quarter" idx="12"/>
          </p:nvPr>
        </p:nvSpPr>
        <p:spPr/>
        <p:txBody>
          <a:bodyPr/>
          <a:lstStyle/>
          <a:p>
            <a:fld id="{5DF95939-F175-4B02-BAF9-41FABD3988C3}" type="slidenum">
              <a:rPr lang="ru-RU" smtClean="0"/>
              <a:t>‹#›</a:t>
            </a:fld>
            <a:endParaRPr lang="ru-RU"/>
          </a:p>
        </p:txBody>
      </p:sp>
    </p:spTree>
    <p:extLst>
      <p:ext uri="{BB962C8B-B14F-4D97-AF65-F5344CB8AC3E}">
        <p14:creationId xmlns:p14="http://schemas.microsoft.com/office/powerpoint/2010/main" val="2601742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26516B2-FC6B-523D-A01B-91710E3B9069}"/>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986F08A-39D0-B46F-CFBE-65989119FC7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2AFC8F3-92A0-486E-4AF6-441140EE1CD0}"/>
              </a:ext>
            </a:extLst>
          </p:cNvPr>
          <p:cNvSpPr>
            <a:spLocks noGrp="1"/>
          </p:cNvSpPr>
          <p:nvPr>
            <p:ph type="dt" sz="half" idx="10"/>
          </p:nvPr>
        </p:nvSpPr>
        <p:spPr/>
        <p:txBody>
          <a:bodyPr/>
          <a:lstStyle/>
          <a:p>
            <a:fld id="{CCD661E7-7585-4FCF-AD90-A114A200756E}" type="datetimeFigureOut">
              <a:rPr lang="ru-RU" smtClean="0"/>
              <a:t>25.01.2024</a:t>
            </a:fld>
            <a:endParaRPr lang="ru-RU"/>
          </a:p>
        </p:txBody>
      </p:sp>
      <p:sp>
        <p:nvSpPr>
          <p:cNvPr id="5" name="Нижний колонтитул 4">
            <a:extLst>
              <a:ext uri="{FF2B5EF4-FFF2-40B4-BE49-F238E27FC236}">
                <a16:creationId xmlns:a16="http://schemas.microsoft.com/office/drawing/2014/main" id="{0F72FABF-547D-37AD-9AD7-216779C2039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E9A231A-CA52-94C0-58E8-874FC7C95C93}"/>
              </a:ext>
            </a:extLst>
          </p:cNvPr>
          <p:cNvSpPr>
            <a:spLocks noGrp="1"/>
          </p:cNvSpPr>
          <p:nvPr>
            <p:ph type="sldNum" sz="quarter" idx="12"/>
          </p:nvPr>
        </p:nvSpPr>
        <p:spPr/>
        <p:txBody>
          <a:bodyPr/>
          <a:lstStyle/>
          <a:p>
            <a:fld id="{5DF95939-F175-4B02-BAF9-41FABD3988C3}" type="slidenum">
              <a:rPr lang="ru-RU" smtClean="0"/>
              <a:t>‹#›</a:t>
            </a:fld>
            <a:endParaRPr lang="ru-RU"/>
          </a:p>
        </p:txBody>
      </p:sp>
    </p:spTree>
    <p:extLst>
      <p:ext uri="{BB962C8B-B14F-4D97-AF65-F5344CB8AC3E}">
        <p14:creationId xmlns:p14="http://schemas.microsoft.com/office/powerpoint/2010/main" val="2645060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5935DC-AEA1-4DAE-E849-11DDC8B92A5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D15F462-3999-5775-D767-428BC80D1F9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5EA49AE-52DE-725D-5BA5-3AD7BDF31AB0}"/>
              </a:ext>
            </a:extLst>
          </p:cNvPr>
          <p:cNvSpPr>
            <a:spLocks noGrp="1"/>
          </p:cNvSpPr>
          <p:nvPr>
            <p:ph type="dt" sz="half" idx="10"/>
          </p:nvPr>
        </p:nvSpPr>
        <p:spPr/>
        <p:txBody>
          <a:bodyPr/>
          <a:lstStyle/>
          <a:p>
            <a:fld id="{CCD661E7-7585-4FCF-AD90-A114A200756E}" type="datetimeFigureOut">
              <a:rPr lang="ru-RU" smtClean="0"/>
              <a:t>25.01.2024</a:t>
            </a:fld>
            <a:endParaRPr lang="ru-RU"/>
          </a:p>
        </p:txBody>
      </p:sp>
      <p:sp>
        <p:nvSpPr>
          <p:cNvPr id="5" name="Нижний колонтитул 4">
            <a:extLst>
              <a:ext uri="{FF2B5EF4-FFF2-40B4-BE49-F238E27FC236}">
                <a16:creationId xmlns:a16="http://schemas.microsoft.com/office/drawing/2014/main" id="{2ABA310D-E550-CD7C-45E7-354E63B385C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4EA2408-A435-BE13-96F3-F2CA773A37E1}"/>
              </a:ext>
            </a:extLst>
          </p:cNvPr>
          <p:cNvSpPr>
            <a:spLocks noGrp="1"/>
          </p:cNvSpPr>
          <p:nvPr>
            <p:ph type="sldNum" sz="quarter" idx="12"/>
          </p:nvPr>
        </p:nvSpPr>
        <p:spPr/>
        <p:txBody>
          <a:bodyPr/>
          <a:lstStyle/>
          <a:p>
            <a:fld id="{5DF95939-F175-4B02-BAF9-41FABD3988C3}" type="slidenum">
              <a:rPr lang="ru-RU" smtClean="0"/>
              <a:t>‹#›</a:t>
            </a:fld>
            <a:endParaRPr lang="ru-RU"/>
          </a:p>
        </p:txBody>
      </p:sp>
    </p:spTree>
    <p:extLst>
      <p:ext uri="{BB962C8B-B14F-4D97-AF65-F5344CB8AC3E}">
        <p14:creationId xmlns:p14="http://schemas.microsoft.com/office/powerpoint/2010/main" val="3158176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09B002-0C45-CAA4-9FAB-8C8F88ADA94D}"/>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68F0672F-2761-2194-FC24-2D6858C7BB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AB3EBCA-D3E6-5563-2871-A28E52B71469}"/>
              </a:ext>
            </a:extLst>
          </p:cNvPr>
          <p:cNvSpPr>
            <a:spLocks noGrp="1"/>
          </p:cNvSpPr>
          <p:nvPr>
            <p:ph type="dt" sz="half" idx="10"/>
          </p:nvPr>
        </p:nvSpPr>
        <p:spPr/>
        <p:txBody>
          <a:bodyPr/>
          <a:lstStyle/>
          <a:p>
            <a:fld id="{CCD661E7-7585-4FCF-AD90-A114A200756E}" type="datetimeFigureOut">
              <a:rPr lang="ru-RU" smtClean="0"/>
              <a:t>25.01.2024</a:t>
            </a:fld>
            <a:endParaRPr lang="ru-RU"/>
          </a:p>
        </p:txBody>
      </p:sp>
      <p:sp>
        <p:nvSpPr>
          <p:cNvPr id="5" name="Нижний колонтитул 4">
            <a:extLst>
              <a:ext uri="{FF2B5EF4-FFF2-40B4-BE49-F238E27FC236}">
                <a16:creationId xmlns:a16="http://schemas.microsoft.com/office/drawing/2014/main" id="{C9096C05-3F11-64E2-CEB9-0CA84A6F650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692BAC2-F3C4-C40F-20A8-080C59EED99E}"/>
              </a:ext>
            </a:extLst>
          </p:cNvPr>
          <p:cNvSpPr>
            <a:spLocks noGrp="1"/>
          </p:cNvSpPr>
          <p:nvPr>
            <p:ph type="sldNum" sz="quarter" idx="12"/>
          </p:nvPr>
        </p:nvSpPr>
        <p:spPr/>
        <p:txBody>
          <a:bodyPr/>
          <a:lstStyle/>
          <a:p>
            <a:fld id="{5DF95939-F175-4B02-BAF9-41FABD3988C3}" type="slidenum">
              <a:rPr lang="ru-RU" smtClean="0"/>
              <a:t>‹#›</a:t>
            </a:fld>
            <a:endParaRPr lang="ru-RU"/>
          </a:p>
        </p:txBody>
      </p:sp>
    </p:spTree>
    <p:extLst>
      <p:ext uri="{BB962C8B-B14F-4D97-AF65-F5344CB8AC3E}">
        <p14:creationId xmlns:p14="http://schemas.microsoft.com/office/powerpoint/2010/main" val="2583335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489958-6005-E1A3-7EA6-E0428A0A4CA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1EA7700-8139-8CE7-F0ED-5DF899A357C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A4A97A5D-74D4-176C-91C6-B188DE764F0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9B39DF25-BBC8-7CD5-A32E-1B8E51FBB943}"/>
              </a:ext>
            </a:extLst>
          </p:cNvPr>
          <p:cNvSpPr>
            <a:spLocks noGrp="1"/>
          </p:cNvSpPr>
          <p:nvPr>
            <p:ph type="dt" sz="half" idx="10"/>
          </p:nvPr>
        </p:nvSpPr>
        <p:spPr/>
        <p:txBody>
          <a:bodyPr/>
          <a:lstStyle/>
          <a:p>
            <a:fld id="{CCD661E7-7585-4FCF-AD90-A114A200756E}" type="datetimeFigureOut">
              <a:rPr lang="ru-RU" smtClean="0"/>
              <a:t>25.01.2024</a:t>
            </a:fld>
            <a:endParaRPr lang="ru-RU"/>
          </a:p>
        </p:txBody>
      </p:sp>
      <p:sp>
        <p:nvSpPr>
          <p:cNvPr id="6" name="Нижний колонтитул 5">
            <a:extLst>
              <a:ext uri="{FF2B5EF4-FFF2-40B4-BE49-F238E27FC236}">
                <a16:creationId xmlns:a16="http://schemas.microsoft.com/office/drawing/2014/main" id="{B045E0B6-81B3-6C59-29A8-1888424F5B0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4616420-4D91-F79D-6741-3E3696634DCD}"/>
              </a:ext>
            </a:extLst>
          </p:cNvPr>
          <p:cNvSpPr>
            <a:spLocks noGrp="1"/>
          </p:cNvSpPr>
          <p:nvPr>
            <p:ph type="sldNum" sz="quarter" idx="12"/>
          </p:nvPr>
        </p:nvSpPr>
        <p:spPr/>
        <p:txBody>
          <a:bodyPr/>
          <a:lstStyle/>
          <a:p>
            <a:fld id="{5DF95939-F175-4B02-BAF9-41FABD3988C3}" type="slidenum">
              <a:rPr lang="ru-RU" smtClean="0"/>
              <a:t>‹#›</a:t>
            </a:fld>
            <a:endParaRPr lang="ru-RU"/>
          </a:p>
        </p:txBody>
      </p:sp>
    </p:spTree>
    <p:extLst>
      <p:ext uri="{BB962C8B-B14F-4D97-AF65-F5344CB8AC3E}">
        <p14:creationId xmlns:p14="http://schemas.microsoft.com/office/powerpoint/2010/main" val="2619095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9F35CE-E336-51B1-0C3D-0682097B2BEF}"/>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1E4964A-06EA-51A0-DB8F-455B2A7C1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572387A5-92B6-6128-B8E5-D5C23936F70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CE10E7E-68BF-7B6C-08E2-62BD4393A0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79DEA66-88EE-9DA1-34A7-6AF17A7DFDC8}"/>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F2BCACED-3644-CF0A-94E3-EE28ACA2509A}"/>
              </a:ext>
            </a:extLst>
          </p:cNvPr>
          <p:cNvSpPr>
            <a:spLocks noGrp="1"/>
          </p:cNvSpPr>
          <p:nvPr>
            <p:ph type="dt" sz="half" idx="10"/>
          </p:nvPr>
        </p:nvSpPr>
        <p:spPr/>
        <p:txBody>
          <a:bodyPr/>
          <a:lstStyle/>
          <a:p>
            <a:fld id="{CCD661E7-7585-4FCF-AD90-A114A200756E}" type="datetimeFigureOut">
              <a:rPr lang="ru-RU" smtClean="0"/>
              <a:t>25.01.2024</a:t>
            </a:fld>
            <a:endParaRPr lang="ru-RU"/>
          </a:p>
        </p:txBody>
      </p:sp>
      <p:sp>
        <p:nvSpPr>
          <p:cNvPr id="8" name="Нижний колонтитул 7">
            <a:extLst>
              <a:ext uri="{FF2B5EF4-FFF2-40B4-BE49-F238E27FC236}">
                <a16:creationId xmlns:a16="http://schemas.microsoft.com/office/drawing/2014/main" id="{A3AB52F9-87C6-D188-7BB0-409B613E0A8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F5D385CB-9421-043C-DF92-978805834CA9}"/>
              </a:ext>
            </a:extLst>
          </p:cNvPr>
          <p:cNvSpPr>
            <a:spLocks noGrp="1"/>
          </p:cNvSpPr>
          <p:nvPr>
            <p:ph type="sldNum" sz="quarter" idx="12"/>
          </p:nvPr>
        </p:nvSpPr>
        <p:spPr/>
        <p:txBody>
          <a:bodyPr/>
          <a:lstStyle/>
          <a:p>
            <a:fld id="{5DF95939-F175-4B02-BAF9-41FABD3988C3}" type="slidenum">
              <a:rPr lang="ru-RU" smtClean="0"/>
              <a:t>‹#›</a:t>
            </a:fld>
            <a:endParaRPr lang="ru-RU"/>
          </a:p>
        </p:txBody>
      </p:sp>
    </p:spTree>
    <p:extLst>
      <p:ext uri="{BB962C8B-B14F-4D97-AF65-F5344CB8AC3E}">
        <p14:creationId xmlns:p14="http://schemas.microsoft.com/office/powerpoint/2010/main" val="824343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EA0C51-23A2-F687-AB85-35BDABE8492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0FAA19A-F97F-BCF8-F2E5-E41A57089D70}"/>
              </a:ext>
            </a:extLst>
          </p:cNvPr>
          <p:cNvSpPr>
            <a:spLocks noGrp="1"/>
          </p:cNvSpPr>
          <p:nvPr>
            <p:ph type="dt" sz="half" idx="10"/>
          </p:nvPr>
        </p:nvSpPr>
        <p:spPr/>
        <p:txBody>
          <a:bodyPr/>
          <a:lstStyle/>
          <a:p>
            <a:fld id="{CCD661E7-7585-4FCF-AD90-A114A200756E}" type="datetimeFigureOut">
              <a:rPr lang="ru-RU" smtClean="0"/>
              <a:t>25.01.2024</a:t>
            </a:fld>
            <a:endParaRPr lang="ru-RU"/>
          </a:p>
        </p:txBody>
      </p:sp>
      <p:sp>
        <p:nvSpPr>
          <p:cNvPr id="4" name="Нижний колонтитул 3">
            <a:extLst>
              <a:ext uri="{FF2B5EF4-FFF2-40B4-BE49-F238E27FC236}">
                <a16:creationId xmlns:a16="http://schemas.microsoft.com/office/drawing/2014/main" id="{DE85B03F-8375-817D-8B5E-2D9DD2347E38}"/>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A876F7F0-4EC4-4500-6A31-1C0A6D856C77}"/>
              </a:ext>
            </a:extLst>
          </p:cNvPr>
          <p:cNvSpPr>
            <a:spLocks noGrp="1"/>
          </p:cNvSpPr>
          <p:nvPr>
            <p:ph type="sldNum" sz="quarter" idx="12"/>
          </p:nvPr>
        </p:nvSpPr>
        <p:spPr/>
        <p:txBody>
          <a:bodyPr/>
          <a:lstStyle/>
          <a:p>
            <a:fld id="{5DF95939-F175-4B02-BAF9-41FABD3988C3}" type="slidenum">
              <a:rPr lang="ru-RU" smtClean="0"/>
              <a:t>‹#›</a:t>
            </a:fld>
            <a:endParaRPr lang="ru-RU"/>
          </a:p>
        </p:txBody>
      </p:sp>
    </p:spTree>
    <p:extLst>
      <p:ext uri="{BB962C8B-B14F-4D97-AF65-F5344CB8AC3E}">
        <p14:creationId xmlns:p14="http://schemas.microsoft.com/office/powerpoint/2010/main" val="3892413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507F596-FC84-6DD4-6A3C-103CB9982715}"/>
              </a:ext>
            </a:extLst>
          </p:cNvPr>
          <p:cNvSpPr>
            <a:spLocks noGrp="1"/>
          </p:cNvSpPr>
          <p:nvPr>
            <p:ph type="dt" sz="half" idx="10"/>
          </p:nvPr>
        </p:nvSpPr>
        <p:spPr/>
        <p:txBody>
          <a:bodyPr/>
          <a:lstStyle/>
          <a:p>
            <a:fld id="{CCD661E7-7585-4FCF-AD90-A114A200756E}" type="datetimeFigureOut">
              <a:rPr lang="ru-RU" smtClean="0"/>
              <a:t>25.01.2024</a:t>
            </a:fld>
            <a:endParaRPr lang="ru-RU"/>
          </a:p>
        </p:txBody>
      </p:sp>
      <p:sp>
        <p:nvSpPr>
          <p:cNvPr id="3" name="Нижний колонтитул 2">
            <a:extLst>
              <a:ext uri="{FF2B5EF4-FFF2-40B4-BE49-F238E27FC236}">
                <a16:creationId xmlns:a16="http://schemas.microsoft.com/office/drawing/2014/main" id="{04B5B7C1-DBB9-3321-CEA2-1C2B46B7656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62C9281-B5A2-9D30-F1AC-7F89E661134F}"/>
              </a:ext>
            </a:extLst>
          </p:cNvPr>
          <p:cNvSpPr>
            <a:spLocks noGrp="1"/>
          </p:cNvSpPr>
          <p:nvPr>
            <p:ph type="sldNum" sz="quarter" idx="12"/>
          </p:nvPr>
        </p:nvSpPr>
        <p:spPr/>
        <p:txBody>
          <a:bodyPr/>
          <a:lstStyle/>
          <a:p>
            <a:fld id="{5DF95939-F175-4B02-BAF9-41FABD3988C3}" type="slidenum">
              <a:rPr lang="ru-RU" smtClean="0"/>
              <a:t>‹#›</a:t>
            </a:fld>
            <a:endParaRPr lang="ru-RU"/>
          </a:p>
        </p:txBody>
      </p:sp>
    </p:spTree>
    <p:extLst>
      <p:ext uri="{BB962C8B-B14F-4D97-AF65-F5344CB8AC3E}">
        <p14:creationId xmlns:p14="http://schemas.microsoft.com/office/powerpoint/2010/main" val="947974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6BDC6F-A18D-28F6-7929-9DDF60988F2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2B3FD63D-E424-59D2-F375-39F67DA2DF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FE6CFC1-199D-F267-18C8-6AE019ED41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72B4C29-B937-3642-5179-419014C94B90}"/>
              </a:ext>
            </a:extLst>
          </p:cNvPr>
          <p:cNvSpPr>
            <a:spLocks noGrp="1"/>
          </p:cNvSpPr>
          <p:nvPr>
            <p:ph type="dt" sz="half" idx="10"/>
          </p:nvPr>
        </p:nvSpPr>
        <p:spPr/>
        <p:txBody>
          <a:bodyPr/>
          <a:lstStyle/>
          <a:p>
            <a:fld id="{CCD661E7-7585-4FCF-AD90-A114A200756E}" type="datetimeFigureOut">
              <a:rPr lang="ru-RU" smtClean="0"/>
              <a:t>25.01.2024</a:t>
            </a:fld>
            <a:endParaRPr lang="ru-RU"/>
          </a:p>
        </p:txBody>
      </p:sp>
      <p:sp>
        <p:nvSpPr>
          <p:cNvPr id="6" name="Нижний колонтитул 5">
            <a:extLst>
              <a:ext uri="{FF2B5EF4-FFF2-40B4-BE49-F238E27FC236}">
                <a16:creationId xmlns:a16="http://schemas.microsoft.com/office/drawing/2014/main" id="{62402A6E-4CD9-6751-E503-8D5C89D3219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A685D3E-170E-6A63-8CC4-EBD3205F8584}"/>
              </a:ext>
            </a:extLst>
          </p:cNvPr>
          <p:cNvSpPr>
            <a:spLocks noGrp="1"/>
          </p:cNvSpPr>
          <p:nvPr>
            <p:ph type="sldNum" sz="quarter" idx="12"/>
          </p:nvPr>
        </p:nvSpPr>
        <p:spPr/>
        <p:txBody>
          <a:bodyPr/>
          <a:lstStyle/>
          <a:p>
            <a:fld id="{5DF95939-F175-4B02-BAF9-41FABD3988C3}" type="slidenum">
              <a:rPr lang="ru-RU" smtClean="0"/>
              <a:t>‹#›</a:t>
            </a:fld>
            <a:endParaRPr lang="ru-RU"/>
          </a:p>
        </p:txBody>
      </p:sp>
    </p:spTree>
    <p:extLst>
      <p:ext uri="{BB962C8B-B14F-4D97-AF65-F5344CB8AC3E}">
        <p14:creationId xmlns:p14="http://schemas.microsoft.com/office/powerpoint/2010/main" val="204385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A0B2B0-30F0-11BA-D8D3-25C34B8FCFA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CB4EC0B5-732B-6617-CDE3-3D17857743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00699068-C2CD-A3C0-9F71-0B9DC92148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C642A87-5AD6-3DF3-49B2-1BDB348622DC}"/>
              </a:ext>
            </a:extLst>
          </p:cNvPr>
          <p:cNvSpPr>
            <a:spLocks noGrp="1"/>
          </p:cNvSpPr>
          <p:nvPr>
            <p:ph type="dt" sz="half" idx="10"/>
          </p:nvPr>
        </p:nvSpPr>
        <p:spPr/>
        <p:txBody>
          <a:bodyPr/>
          <a:lstStyle/>
          <a:p>
            <a:fld id="{CCD661E7-7585-4FCF-AD90-A114A200756E}" type="datetimeFigureOut">
              <a:rPr lang="ru-RU" smtClean="0"/>
              <a:t>25.01.2024</a:t>
            </a:fld>
            <a:endParaRPr lang="ru-RU"/>
          </a:p>
        </p:txBody>
      </p:sp>
      <p:sp>
        <p:nvSpPr>
          <p:cNvPr id="6" name="Нижний колонтитул 5">
            <a:extLst>
              <a:ext uri="{FF2B5EF4-FFF2-40B4-BE49-F238E27FC236}">
                <a16:creationId xmlns:a16="http://schemas.microsoft.com/office/drawing/2014/main" id="{673C10B9-B737-620A-FB8D-1DC4B393357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5B5342D-B0D3-8261-D9AC-95B7A2E7C731}"/>
              </a:ext>
            </a:extLst>
          </p:cNvPr>
          <p:cNvSpPr>
            <a:spLocks noGrp="1"/>
          </p:cNvSpPr>
          <p:nvPr>
            <p:ph type="sldNum" sz="quarter" idx="12"/>
          </p:nvPr>
        </p:nvSpPr>
        <p:spPr/>
        <p:txBody>
          <a:bodyPr/>
          <a:lstStyle/>
          <a:p>
            <a:fld id="{5DF95939-F175-4B02-BAF9-41FABD3988C3}" type="slidenum">
              <a:rPr lang="ru-RU" smtClean="0"/>
              <a:t>‹#›</a:t>
            </a:fld>
            <a:endParaRPr lang="ru-RU"/>
          </a:p>
        </p:txBody>
      </p:sp>
    </p:spTree>
    <p:extLst>
      <p:ext uri="{BB962C8B-B14F-4D97-AF65-F5344CB8AC3E}">
        <p14:creationId xmlns:p14="http://schemas.microsoft.com/office/powerpoint/2010/main" val="3406196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59CA22-A27A-B9E0-56C0-E54E36DC5C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1F30084D-6EC9-D5B2-511D-2247B7BEED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4E2EAEC-872B-C9A1-6DDD-9009C4A6A9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D661E7-7585-4FCF-AD90-A114A200756E}" type="datetimeFigureOut">
              <a:rPr lang="ru-RU" smtClean="0"/>
              <a:t>25.01.2024</a:t>
            </a:fld>
            <a:endParaRPr lang="ru-RU"/>
          </a:p>
        </p:txBody>
      </p:sp>
      <p:sp>
        <p:nvSpPr>
          <p:cNvPr id="5" name="Нижний колонтитул 4">
            <a:extLst>
              <a:ext uri="{FF2B5EF4-FFF2-40B4-BE49-F238E27FC236}">
                <a16:creationId xmlns:a16="http://schemas.microsoft.com/office/drawing/2014/main" id="{8EB44ACD-C06D-5558-D470-D793DF1682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8368A57-B23C-DB81-7688-C0E8851C33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F95939-F175-4B02-BAF9-41FABD3988C3}" type="slidenum">
              <a:rPr lang="ru-RU" smtClean="0"/>
              <a:t>‹#›</a:t>
            </a:fld>
            <a:endParaRPr lang="ru-RU"/>
          </a:p>
        </p:txBody>
      </p:sp>
    </p:spTree>
    <p:extLst>
      <p:ext uri="{BB962C8B-B14F-4D97-AF65-F5344CB8AC3E}">
        <p14:creationId xmlns:p14="http://schemas.microsoft.com/office/powerpoint/2010/main" val="3568532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E6A943-84AA-4762-8856-7BA803005DBF}"/>
              </a:ext>
            </a:extLst>
          </p:cNvPr>
          <p:cNvSpPr>
            <a:spLocks noGrp="1"/>
          </p:cNvSpPr>
          <p:nvPr>
            <p:ph type="ctrTitle"/>
          </p:nvPr>
        </p:nvSpPr>
        <p:spPr/>
        <p:txBody>
          <a:bodyPr/>
          <a:lstStyle/>
          <a:p>
            <a:endParaRPr lang="ru-RU" dirty="0"/>
          </a:p>
        </p:txBody>
      </p:sp>
      <p:sp>
        <p:nvSpPr>
          <p:cNvPr id="3" name="Подзаголовок 2">
            <a:extLst>
              <a:ext uri="{FF2B5EF4-FFF2-40B4-BE49-F238E27FC236}">
                <a16:creationId xmlns:a16="http://schemas.microsoft.com/office/drawing/2014/main" id="{09167FA5-1098-B7DE-4973-3444D61F3496}"/>
              </a:ext>
            </a:extLst>
          </p:cNvPr>
          <p:cNvSpPr>
            <a:spLocks noGrp="1"/>
          </p:cNvSpPr>
          <p:nvPr>
            <p:ph type="subTitle" idx="1"/>
          </p:nvPr>
        </p:nvSpPr>
        <p:spPr/>
        <p:txBody>
          <a:bodyPr/>
          <a:lstStyle/>
          <a:p>
            <a:endParaRPr lang="ru-RU"/>
          </a:p>
        </p:txBody>
      </p:sp>
      <p:pic>
        <p:nvPicPr>
          <p:cNvPr id="4" name="Рисунок 3">
            <a:extLst>
              <a:ext uri="{FF2B5EF4-FFF2-40B4-BE49-F238E27FC236}">
                <a16:creationId xmlns:a16="http://schemas.microsoft.com/office/drawing/2014/main" id="{DA13BBDD-EE11-FE8C-D2C5-A6C375DFA0F6}"/>
              </a:ext>
            </a:extLst>
          </p:cNvPr>
          <p:cNvPicPr>
            <a:picLocks noChangeAspect="1"/>
          </p:cNvPicPr>
          <p:nvPr/>
        </p:nvPicPr>
        <p:blipFill>
          <a:blip r:embed="rId2"/>
          <a:stretch>
            <a:fillRect/>
          </a:stretch>
        </p:blipFill>
        <p:spPr>
          <a:xfrm>
            <a:off x="0" y="0"/>
            <a:ext cx="12191999" cy="6858000"/>
          </a:xfrm>
          <a:prstGeom prst="rect">
            <a:avLst/>
          </a:prstGeom>
        </p:spPr>
      </p:pic>
      <p:pic>
        <p:nvPicPr>
          <p:cNvPr id="5" name="Рисунок 4">
            <a:extLst>
              <a:ext uri="{FF2B5EF4-FFF2-40B4-BE49-F238E27FC236}">
                <a16:creationId xmlns:a16="http://schemas.microsoft.com/office/drawing/2014/main" id="{518FBA24-8C2A-4BB0-31C9-DCFFA982DE27}"/>
              </a:ext>
            </a:extLst>
          </p:cNvPr>
          <p:cNvPicPr>
            <a:picLocks noChangeAspect="1"/>
          </p:cNvPicPr>
          <p:nvPr/>
        </p:nvPicPr>
        <p:blipFill>
          <a:blip r:embed="rId3"/>
          <a:stretch>
            <a:fillRect/>
          </a:stretch>
        </p:blipFill>
        <p:spPr>
          <a:xfrm>
            <a:off x="1203291" y="1069399"/>
            <a:ext cx="4202675" cy="5065277"/>
          </a:xfrm>
          <a:prstGeom prst="rect">
            <a:avLst/>
          </a:prstGeom>
          <a:ln w="38100">
            <a:solidFill>
              <a:srgbClr val="C00000"/>
            </a:solidFill>
          </a:ln>
        </p:spPr>
      </p:pic>
      <p:sp>
        <p:nvSpPr>
          <p:cNvPr id="8" name="TextBox 7">
            <a:extLst>
              <a:ext uri="{FF2B5EF4-FFF2-40B4-BE49-F238E27FC236}">
                <a16:creationId xmlns:a16="http://schemas.microsoft.com/office/drawing/2014/main" id="{22DFB4D4-4B7C-7035-62E7-0DD2D00A296B}"/>
              </a:ext>
            </a:extLst>
          </p:cNvPr>
          <p:cNvSpPr txBox="1"/>
          <p:nvPr/>
        </p:nvSpPr>
        <p:spPr>
          <a:xfrm>
            <a:off x="5650804" y="1600200"/>
            <a:ext cx="5501878"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a:ln w="12700">
                  <a:solidFill>
                    <a:srgbClr val="FFFF99">
                      <a:alpha val="75294"/>
                    </a:srgbClr>
                  </a:solidFill>
                </a:ln>
                <a:solidFill>
                  <a:srgbClr val="C00000"/>
                </a:solidFill>
                <a:effectLst>
                  <a:outerShdw blurRad="38100" dist="38100" dir="2700000" algn="tl">
                    <a:srgbClr val="000000">
                      <a:alpha val="43137"/>
                    </a:srgbClr>
                  </a:outerShdw>
                </a:effectLst>
                <a:uLnTx/>
                <a:uFillTx/>
                <a:latin typeface="Verdana" pitchFamily="34" charset="0"/>
                <a:ea typeface="Verdana" pitchFamily="34" charset="0"/>
                <a:cs typeface="Verdana" pitchFamily="34" charset="0"/>
              </a:rPr>
              <a:t>«В веках не меркнет подвиг ратный»</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3600" b="1" i="0" u="none" strike="noStrike" kern="1200" cap="none" spc="0" normalizeH="0" baseline="0" noProof="0" dirty="0">
              <a:ln w="12700">
                <a:solidFill>
                  <a:srgbClr val="FFFF99">
                    <a:alpha val="75294"/>
                  </a:srgbClr>
                </a:solidFill>
              </a:ln>
              <a:solidFill>
                <a:srgbClr val="C00000"/>
              </a:solidFill>
              <a:effectLst>
                <a:outerShdw blurRad="38100" dist="38100" dir="2700000" algn="tl">
                  <a:srgbClr val="000000">
                    <a:alpha val="43137"/>
                  </a:srgbClr>
                </a:outerShdw>
              </a:effectLst>
              <a:uLnTx/>
              <a:uFillTx/>
              <a:latin typeface="Verdana" pitchFamily="34" charset="0"/>
              <a:ea typeface="Verdana" pitchFamily="34" charset="0"/>
              <a:cs typeface="Verdana"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ru-RU" sz="3600" b="1" dirty="0">
                <a:ln w="12700">
                  <a:solidFill>
                    <a:srgbClr val="FFFF99">
                      <a:alpha val="75294"/>
                    </a:srgbClr>
                  </a:solidFill>
                </a:ln>
                <a:solidFill>
                  <a:srgbClr val="C00000"/>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Куликовская битва</a:t>
            </a:r>
            <a:endParaRPr kumimoji="0" lang="ru-RU" sz="3600" b="1" i="0" u="none" strike="noStrike" kern="1200" cap="none" spc="0" normalizeH="0" baseline="0" noProof="0" dirty="0">
              <a:ln w="12700">
                <a:solidFill>
                  <a:srgbClr val="FFFF99">
                    <a:alpha val="75294"/>
                  </a:srgbClr>
                </a:solidFill>
              </a:ln>
              <a:solidFill>
                <a:srgbClr val="C00000"/>
              </a:solidFill>
              <a:effectLst>
                <a:outerShdw blurRad="38100" dist="38100" dir="2700000" algn="tl">
                  <a:srgbClr val="000000">
                    <a:alpha val="43137"/>
                  </a:srgbClr>
                </a:outerShdw>
              </a:effectLst>
              <a:uLnTx/>
              <a:uFillTx/>
              <a:latin typeface="Verdana" pitchFamily="34" charset="0"/>
              <a:ea typeface="Verdana" pitchFamily="34" charset="0"/>
              <a:cs typeface="Verdana" pitchFamily="34" charset="0"/>
            </a:endParaRPr>
          </a:p>
        </p:txBody>
      </p:sp>
      <p:sp>
        <p:nvSpPr>
          <p:cNvPr id="9" name="TextBox 8">
            <a:extLst>
              <a:ext uri="{FF2B5EF4-FFF2-40B4-BE49-F238E27FC236}">
                <a16:creationId xmlns:a16="http://schemas.microsoft.com/office/drawing/2014/main" id="{CB287E99-9198-38E2-3EDA-DD7BE4BEED23}"/>
              </a:ext>
            </a:extLst>
          </p:cNvPr>
          <p:cNvSpPr txBox="1"/>
          <p:nvPr/>
        </p:nvSpPr>
        <p:spPr>
          <a:xfrm>
            <a:off x="1663908" y="289209"/>
            <a:ext cx="8724276" cy="923330"/>
          </a:xfrm>
          <a:prstGeom prst="rect">
            <a:avLst/>
          </a:prstGeom>
          <a:noFill/>
        </p:spPr>
        <p:txBody>
          <a:bodyPr wrap="square" rtlCol="0">
            <a:spAutoFit/>
          </a:bodyPr>
          <a:lstStyle/>
          <a:p>
            <a:pPr algn="ctr"/>
            <a:r>
              <a:rPr kumimoji="0" lang="ru-RU" sz="1600" b="0"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kumimoji="0" lang="ru-RU" sz="1800" b="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Муниципальное бюджетное дошкольное образовательное</a:t>
            </a:r>
            <a:br>
              <a:rPr kumimoji="0" lang="ru-RU" sz="1800" b="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br>
            <a:r>
              <a:rPr kumimoji="0" lang="ru-RU" sz="1800" b="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 учреждение детский сад №29 «Журавушка»</a:t>
            </a:r>
            <a:br>
              <a:rPr kumimoji="0" lang="ru-RU" sz="1800" b="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br>
            <a:endParaRPr lang="ru-RU" dirty="0">
              <a:solidFill>
                <a:srgbClr val="C00000"/>
              </a:solidFill>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D571FC19-2D70-6BF3-9D78-A5C9BC249FC3}"/>
              </a:ext>
            </a:extLst>
          </p:cNvPr>
          <p:cNvSpPr txBox="1"/>
          <p:nvPr/>
        </p:nvSpPr>
        <p:spPr>
          <a:xfrm>
            <a:off x="9618133" y="5542844"/>
            <a:ext cx="2340317" cy="923330"/>
          </a:xfrm>
          <a:prstGeom prst="rect">
            <a:avLst/>
          </a:prstGeom>
          <a:noFill/>
        </p:spPr>
        <p:txBody>
          <a:bodyPr wrap="square" rtlCol="0">
            <a:spAutoFit/>
          </a:bodyPr>
          <a:lstStyle/>
          <a:p>
            <a:r>
              <a:rPr lang="ru-RU" b="1" dirty="0" smtClean="0">
                <a:solidFill>
                  <a:srgbClr val="C00000"/>
                </a:solidFill>
                <a:effectLst>
                  <a:outerShdw blurRad="50800" dist="38100" dir="5400000" algn="t" rotWithShape="0">
                    <a:prstClr val="black">
                      <a:alpha val="40000"/>
                    </a:prstClr>
                  </a:outerShdw>
                </a:effectLst>
                <a:latin typeface="Verdana" panose="020B0604030504040204" pitchFamily="34" charset="0"/>
                <a:ea typeface="Verdana" panose="020B0604030504040204" pitchFamily="34" charset="0"/>
              </a:rPr>
              <a:t>Воспитатели:</a:t>
            </a:r>
          </a:p>
          <a:p>
            <a:r>
              <a:rPr lang="ru-RU" b="1" dirty="0" smtClean="0">
                <a:solidFill>
                  <a:srgbClr val="C00000"/>
                </a:solidFill>
                <a:effectLst>
                  <a:outerShdw blurRad="50800" dist="38100" dir="5400000" algn="t" rotWithShape="0">
                    <a:prstClr val="black">
                      <a:alpha val="40000"/>
                    </a:prstClr>
                  </a:outerShdw>
                </a:effectLst>
                <a:latin typeface="Verdana" panose="020B0604030504040204" pitchFamily="34" charset="0"/>
                <a:ea typeface="Verdana" panose="020B0604030504040204" pitchFamily="34" charset="0"/>
              </a:rPr>
              <a:t>Кукушкина Т.А.</a:t>
            </a:r>
          </a:p>
          <a:p>
            <a:r>
              <a:rPr lang="ru-RU" b="1" dirty="0" smtClean="0">
                <a:solidFill>
                  <a:srgbClr val="C00000"/>
                </a:solidFill>
                <a:effectLst>
                  <a:outerShdw blurRad="50800" dist="38100" dir="5400000" algn="t" rotWithShape="0">
                    <a:prstClr val="black">
                      <a:alpha val="40000"/>
                    </a:prstClr>
                  </a:outerShdw>
                </a:effectLst>
                <a:latin typeface="Verdana" panose="020B0604030504040204" pitchFamily="34" charset="0"/>
                <a:ea typeface="Verdana" panose="020B0604030504040204" pitchFamily="34" charset="0"/>
              </a:rPr>
              <a:t>Рыбалко С.Г.</a:t>
            </a:r>
            <a:endParaRPr lang="ru-RU" b="1" dirty="0">
              <a:solidFill>
                <a:srgbClr val="C00000"/>
              </a:solidFill>
              <a:effectLst>
                <a:outerShdw blurRad="50800" dist="38100" dir="5400000" algn="t" rotWithShape="0">
                  <a:prstClr val="black">
                    <a:alpha val="40000"/>
                  </a:prstClr>
                </a:outerShdw>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78611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E6A943-84AA-4762-8856-7BA803005DBF}"/>
              </a:ext>
            </a:extLst>
          </p:cNvPr>
          <p:cNvSpPr>
            <a:spLocks noGrp="1"/>
          </p:cNvSpPr>
          <p:nvPr>
            <p:ph type="ctrTitle"/>
          </p:nvPr>
        </p:nvSpPr>
        <p:spPr/>
        <p:txBody>
          <a:bodyPr/>
          <a:lstStyle/>
          <a:p>
            <a:endParaRPr lang="ru-RU"/>
          </a:p>
        </p:txBody>
      </p:sp>
      <p:sp>
        <p:nvSpPr>
          <p:cNvPr id="3" name="Подзаголовок 2">
            <a:extLst>
              <a:ext uri="{FF2B5EF4-FFF2-40B4-BE49-F238E27FC236}">
                <a16:creationId xmlns:a16="http://schemas.microsoft.com/office/drawing/2014/main" id="{09167FA5-1098-B7DE-4973-3444D61F3496}"/>
              </a:ext>
            </a:extLst>
          </p:cNvPr>
          <p:cNvSpPr>
            <a:spLocks noGrp="1"/>
          </p:cNvSpPr>
          <p:nvPr>
            <p:ph type="subTitle" idx="1"/>
          </p:nvPr>
        </p:nvSpPr>
        <p:spPr/>
        <p:txBody>
          <a:bodyPr/>
          <a:lstStyle/>
          <a:p>
            <a:endParaRPr lang="ru-RU"/>
          </a:p>
        </p:txBody>
      </p:sp>
      <p:pic>
        <p:nvPicPr>
          <p:cNvPr id="4" name="Рисунок 3">
            <a:extLst>
              <a:ext uri="{FF2B5EF4-FFF2-40B4-BE49-F238E27FC236}">
                <a16:creationId xmlns:a16="http://schemas.microsoft.com/office/drawing/2014/main" id="{DA13BBDD-EE11-FE8C-D2C5-A6C375DFA0F6}"/>
              </a:ext>
            </a:extLst>
          </p:cNvPr>
          <p:cNvPicPr>
            <a:picLocks noChangeAspect="1"/>
          </p:cNvPicPr>
          <p:nvPr/>
        </p:nvPicPr>
        <p:blipFill>
          <a:blip r:embed="rId2"/>
          <a:stretch>
            <a:fillRect/>
          </a:stretch>
        </p:blipFill>
        <p:spPr>
          <a:xfrm>
            <a:off x="0" y="0"/>
            <a:ext cx="12191999" cy="6858000"/>
          </a:xfrm>
          <a:prstGeom prst="rect">
            <a:avLst/>
          </a:prstGeom>
        </p:spPr>
      </p:pic>
      <p:sp>
        <p:nvSpPr>
          <p:cNvPr id="9" name="TextBox 8">
            <a:extLst>
              <a:ext uri="{FF2B5EF4-FFF2-40B4-BE49-F238E27FC236}">
                <a16:creationId xmlns:a16="http://schemas.microsoft.com/office/drawing/2014/main" id="{CB287E99-9198-38E2-3EDA-DD7BE4BEED23}"/>
              </a:ext>
            </a:extLst>
          </p:cNvPr>
          <p:cNvSpPr txBox="1"/>
          <p:nvPr/>
        </p:nvSpPr>
        <p:spPr>
          <a:xfrm>
            <a:off x="1663908" y="289209"/>
            <a:ext cx="8724276" cy="3416320"/>
          </a:xfrm>
          <a:prstGeom prst="rect">
            <a:avLst/>
          </a:prstGeom>
          <a:noFill/>
        </p:spPr>
        <p:txBody>
          <a:bodyPr wrap="square" rtlCol="0">
            <a:spAutoFit/>
          </a:bodyPr>
          <a:lstStyle/>
          <a:p>
            <a:pPr algn="ctr"/>
            <a:endPar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pPr algn="ct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Узнав</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что Русь более не собирается платить дань, разгневанный Мамай собрал большое войско, чтобы наказать непокорную страну. Желая повторить славу хана Батыя, он планировал до основания разрушить русское государство. Летом 1380 года стало известно, что по направлению к русским землям движется несметное войско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Золотой Орды. Чтобы </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достойно встретить опасного врага, князь Дмитрий начал собирать русское войско. Он разослал по всем княжествам гонцов с призывом к объединению и созданию общей армии. </a:t>
            </a:r>
            <a:endParaRPr lang="ru-RU" dirty="0">
              <a:solidFill>
                <a:srgbClr val="C00000"/>
              </a:solidFill>
              <a:latin typeface="Verdana" panose="020B0604030504040204" pitchFamily="34" charset="0"/>
              <a:ea typeface="Verdana" panose="020B0604030504040204" pitchFamily="34" charset="0"/>
            </a:endParaRPr>
          </a:p>
        </p:txBody>
      </p:sp>
      <p:pic>
        <p:nvPicPr>
          <p:cNvPr id="5" name="Рисунок 4"/>
          <p:cNvPicPr>
            <a:picLocks noChangeAspect="1"/>
          </p:cNvPicPr>
          <p:nvPr/>
        </p:nvPicPr>
        <p:blipFill>
          <a:blip r:embed="rId3"/>
          <a:stretch>
            <a:fillRect/>
          </a:stretch>
        </p:blipFill>
        <p:spPr>
          <a:xfrm>
            <a:off x="6254481" y="3509963"/>
            <a:ext cx="3810330" cy="2566638"/>
          </a:xfrm>
          <a:prstGeom prst="rect">
            <a:avLst/>
          </a:prstGeom>
        </p:spPr>
      </p:pic>
    </p:spTree>
    <p:extLst>
      <p:ext uri="{BB962C8B-B14F-4D97-AF65-F5344CB8AC3E}">
        <p14:creationId xmlns:p14="http://schemas.microsoft.com/office/powerpoint/2010/main" val="3913888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E6A943-84AA-4762-8856-7BA803005DBF}"/>
              </a:ext>
            </a:extLst>
          </p:cNvPr>
          <p:cNvSpPr>
            <a:spLocks noGrp="1"/>
          </p:cNvSpPr>
          <p:nvPr>
            <p:ph type="ctrTitle"/>
          </p:nvPr>
        </p:nvSpPr>
        <p:spPr/>
        <p:txBody>
          <a:bodyPr/>
          <a:lstStyle/>
          <a:p>
            <a:endParaRPr lang="ru-RU"/>
          </a:p>
        </p:txBody>
      </p:sp>
      <p:sp>
        <p:nvSpPr>
          <p:cNvPr id="3" name="Подзаголовок 2">
            <a:extLst>
              <a:ext uri="{FF2B5EF4-FFF2-40B4-BE49-F238E27FC236}">
                <a16:creationId xmlns:a16="http://schemas.microsoft.com/office/drawing/2014/main" id="{09167FA5-1098-B7DE-4973-3444D61F3496}"/>
              </a:ext>
            </a:extLst>
          </p:cNvPr>
          <p:cNvSpPr>
            <a:spLocks noGrp="1"/>
          </p:cNvSpPr>
          <p:nvPr>
            <p:ph type="subTitle" idx="1"/>
          </p:nvPr>
        </p:nvSpPr>
        <p:spPr/>
        <p:txBody>
          <a:bodyPr/>
          <a:lstStyle/>
          <a:p>
            <a:endParaRPr lang="ru-RU"/>
          </a:p>
        </p:txBody>
      </p:sp>
      <p:pic>
        <p:nvPicPr>
          <p:cNvPr id="4" name="Рисунок 3">
            <a:extLst>
              <a:ext uri="{FF2B5EF4-FFF2-40B4-BE49-F238E27FC236}">
                <a16:creationId xmlns:a16="http://schemas.microsoft.com/office/drawing/2014/main" id="{DA13BBDD-EE11-FE8C-D2C5-A6C375DFA0F6}"/>
              </a:ext>
            </a:extLst>
          </p:cNvPr>
          <p:cNvPicPr>
            <a:picLocks noChangeAspect="1"/>
          </p:cNvPicPr>
          <p:nvPr/>
        </p:nvPicPr>
        <p:blipFill>
          <a:blip r:embed="rId2"/>
          <a:stretch>
            <a:fillRect/>
          </a:stretch>
        </p:blipFill>
        <p:spPr>
          <a:xfrm>
            <a:off x="0" y="0"/>
            <a:ext cx="12191999" cy="6858000"/>
          </a:xfrm>
          <a:prstGeom prst="rect">
            <a:avLst/>
          </a:prstGeom>
        </p:spPr>
      </p:pic>
      <p:sp>
        <p:nvSpPr>
          <p:cNvPr id="9" name="TextBox 8">
            <a:extLst>
              <a:ext uri="{FF2B5EF4-FFF2-40B4-BE49-F238E27FC236}">
                <a16:creationId xmlns:a16="http://schemas.microsoft.com/office/drawing/2014/main" id="{CB287E99-9198-38E2-3EDA-DD7BE4BEED23}"/>
              </a:ext>
            </a:extLst>
          </p:cNvPr>
          <p:cNvSpPr txBox="1"/>
          <p:nvPr/>
        </p:nvSpPr>
        <p:spPr>
          <a:xfrm>
            <a:off x="1663908" y="289209"/>
            <a:ext cx="8724276" cy="2585323"/>
          </a:xfrm>
          <a:prstGeom prst="rect">
            <a:avLst/>
          </a:prstGeom>
          <a:noFill/>
        </p:spPr>
        <p:txBody>
          <a:bodyPr wrap="square" rtlCol="0">
            <a:spAutoFit/>
          </a:bodyPr>
          <a:lstStyle/>
          <a:p>
            <a:pPr algn="ctr"/>
            <a:endPar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pPr algn="ct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Всего </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за 30 дней ему удалось собрать огромное войско, какого ещё никогда не было на Руси. Простые люди горячо просили Бога о защите своей родины. Чтобы получить благословение на борьбу с врагом, князь Дмитрий отправился в Троицкий монастырь. Старец Сергий Радонежский благословил его и дал в помощь двух монахов – сильнейших воинов </a:t>
            </a:r>
            <a:r>
              <a:rPr lang="ru-RU"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Ослябю</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и </a:t>
            </a:r>
            <a:r>
              <a:rPr lang="ru-RU"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Пересвета</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   </a:t>
            </a:r>
            <a:endParaRPr lang="ru-RU" dirty="0">
              <a:solidFill>
                <a:srgbClr val="C00000"/>
              </a:solidFill>
              <a:latin typeface="Verdana" panose="020B0604030504040204" pitchFamily="34" charset="0"/>
              <a:ea typeface="Verdana" panose="020B0604030504040204" pitchFamily="34" charset="0"/>
            </a:endParaRPr>
          </a:p>
        </p:txBody>
      </p:sp>
      <p:pic>
        <p:nvPicPr>
          <p:cNvPr id="6" name="Рисунок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39914" y="2587482"/>
            <a:ext cx="2633452" cy="3511270"/>
          </a:xfrm>
          <a:prstGeom prst="rect">
            <a:avLst/>
          </a:prstGeom>
          <a:ln>
            <a:noFill/>
          </a:ln>
          <a:effectLst>
            <a:softEdge rad="112500"/>
          </a:effectLst>
        </p:spPr>
      </p:pic>
    </p:spTree>
    <p:extLst>
      <p:ext uri="{BB962C8B-B14F-4D97-AF65-F5344CB8AC3E}">
        <p14:creationId xmlns:p14="http://schemas.microsoft.com/office/powerpoint/2010/main" val="1286378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E6A943-84AA-4762-8856-7BA803005DBF}"/>
              </a:ext>
            </a:extLst>
          </p:cNvPr>
          <p:cNvSpPr>
            <a:spLocks noGrp="1"/>
          </p:cNvSpPr>
          <p:nvPr>
            <p:ph type="ctrTitle"/>
          </p:nvPr>
        </p:nvSpPr>
        <p:spPr/>
        <p:txBody>
          <a:bodyPr/>
          <a:lstStyle/>
          <a:p>
            <a:endParaRPr lang="ru-RU"/>
          </a:p>
        </p:txBody>
      </p:sp>
      <p:sp>
        <p:nvSpPr>
          <p:cNvPr id="3" name="Подзаголовок 2">
            <a:extLst>
              <a:ext uri="{FF2B5EF4-FFF2-40B4-BE49-F238E27FC236}">
                <a16:creationId xmlns:a16="http://schemas.microsoft.com/office/drawing/2014/main" id="{09167FA5-1098-B7DE-4973-3444D61F3496}"/>
              </a:ext>
            </a:extLst>
          </p:cNvPr>
          <p:cNvSpPr>
            <a:spLocks noGrp="1"/>
          </p:cNvSpPr>
          <p:nvPr>
            <p:ph type="subTitle" idx="1"/>
          </p:nvPr>
        </p:nvSpPr>
        <p:spPr/>
        <p:txBody>
          <a:bodyPr/>
          <a:lstStyle/>
          <a:p>
            <a:endParaRPr lang="ru-RU"/>
          </a:p>
        </p:txBody>
      </p:sp>
      <p:pic>
        <p:nvPicPr>
          <p:cNvPr id="4" name="Рисунок 3">
            <a:extLst>
              <a:ext uri="{FF2B5EF4-FFF2-40B4-BE49-F238E27FC236}">
                <a16:creationId xmlns:a16="http://schemas.microsoft.com/office/drawing/2014/main" id="{DA13BBDD-EE11-FE8C-D2C5-A6C375DFA0F6}"/>
              </a:ext>
            </a:extLst>
          </p:cNvPr>
          <p:cNvPicPr>
            <a:picLocks noChangeAspect="1"/>
          </p:cNvPicPr>
          <p:nvPr/>
        </p:nvPicPr>
        <p:blipFill>
          <a:blip r:embed="rId2"/>
          <a:stretch>
            <a:fillRect/>
          </a:stretch>
        </p:blipFill>
        <p:spPr>
          <a:xfrm>
            <a:off x="0" y="0"/>
            <a:ext cx="12191999" cy="6858000"/>
          </a:xfrm>
          <a:prstGeom prst="rect">
            <a:avLst/>
          </a:prstGeom>
        </p:spPr>
      </p:pic>
      <p:sp>
        <p:nvSpPr>
          <p:cNvPr id="9" name="TextBox 8">
            <a:extLst>
              <a:ext uri="{FF2B5EF4-FFF2-40B4-BE49-F238E27FC236}">
                <a16:creationId xmlns:a16="http://schemas.microsoft.com/office/drawing/2014/main" id="{CB287E99-9198-38E2-3EDA-DD7BE4BEED23}"/>
              </a:ext>
            </a:extLst>
          </p:cNvPr>
          <p:cNvSpPr txBox="1"/>
          <p:nvPr/>
        </p:nvSpPr>
        <p:spPr>
          <a:xfrm>
            <a:off x="1652619" y="289209"/>
            <a:ext cx="8724276" cy="2862322"/>
          </a:xfrm>
          <a:prstGeom prst="rect">
            <a:avLst/>
          </a:prstGeom>
          <a:noFill/>
        </p:spPr>
        <p:txBody>
          <a:bodyPr wrap="square" rtlCol="0">
            <a:spAutoFit/>
          </a:bodyPr>
          <a:lstStyle/>
          <a:p>
            <a:pPr algn="ctr"/>
            <a:endPar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pPr algn="ct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Куликовское сражение</a:t>
            </a:r>
          </a:p>
          <a:p>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Великая </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битва началась 8 сентября 1380 года на Куликовом поле – месте, где река </a:t>
            </a:r>
            <a:r>
              <a:rPr lang="ru-RU"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Непряда</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впадает в Дон</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 Согласно </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легенде, противостояние многотысячных армий началось с поединка двух сильнейших воинов: татарина </a:t>
            </a:r>
            <a:r>
              <a:rPr lang="ru-RU"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Челубея</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и русского богатыря </a:t>
            </a:r>
            <a:r>
              <a:rPr lang="ru-RU"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Пересвета</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Могучие всадники поразили друг друга насмерть, после чего началось кровопролитное сражение</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 Напор </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русских воинов, их лютая ненависть к врагам и вера в победу помогли справиться с ордынским войском. </a:t>
            </a:r>
            <a:endParaRPr lang="ru-RU" dirty="0">
              <a:solidFill>
                <a:srgbClr val="C00000"/>
              </a:solidFill>
              <a:latin typeface="Verdana" panose="020B0604030504040204" pitchFamily="34" charset="0"/>
              <a:ea typeface="Verdana" panose="020B0604030504040204" pitchFamily="34" charset="0"/>
            </a:endParaRPr>
          </a:p>
        </p:txBody>
      </p:sp>
      <p:pic>
        <p:nvPicPr>
          <p:cNvPr id="5" name="Рисунок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662862" y="3151532"/>
            <a:ext cx="4338129" cy="2896602"/>
          </a:xfrm>
          <a:prstGeom prst="rect">
            <a:avLst/>
          </a:prstGeom>
          <a:ln>
            <a:noFill/>
          </a:ln>
          <a:effectLst>
            <a:softEdge rad="112500"/>
          </a:effectLst>
        </p:spPr>
      </p:pic>
    </p:spTree>
    <p:extLst>
      <p:ext uri="{BB962C8B-B14F-4D97-AF65-F5344CB8AC3E}">
        <p14:creationId xmlns:p14="http://schemas.microsoft.com/office/powerpoint/2010/main" val="2019508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E6A943-84AA-4762-8856-7BA803005DBF}"/>
              </a:ext>
            </a:extLst>
          </p:cNvPr>
          <p:cNvSpPr>
            <a:spLocks noGrp="1"/>
          </p:cNvSpPr>
          <p:nvPr>
            <p:ph type="ctrTitle"/>
          </p:nvPr>
        </p:nvSpPr>
        <p:spPr/>
        <p:txBody>
          <a:bodyPr/>
          <a:lstStyle/>
          <a:p>
            <a:endParaRPr lang="ru-RU"/>
          </a:p>
        </p:txBody>
      </p:sp>
      <p:sp>
        <p:nvSpPr>
          <p:cNvPr id="3" name="Подзаголовок 2">
            <a:extLst>
              <a:ext uri="{FF2B5EF4-FFF2-40B4-BE49-F238E27FC236}">
                <a16:creationId xmlns:a16="http://schemas.microsoft.com/office/drawing/2014/main" id="{09167FA5-1098-B7DE-4973-3444D61F3496}"/>
              </a:ext>
            </a:extLst>
          </p:cNvPr>
          <p:cNvSpPr>
            <a:spLocks noGrp="1"/>
          </p:cNvSpPr>
          <p:nvPr>
            <p:ph type="subTitle" idx="1"/>
          </p:nvPr>
        </p:nvSpPr>
        <p:spPr/>
        <p:txBody>
          <a:bodyPr/>
          <a:lstStyle/>
          <a:p>
            <a:endParaRPr lang="ru-RU"/>
          </a:p>
        </p:txBody>
      </p:sp>
      <p:pic>
        <p:nvPicPr>
          <p:cNvPr id="4" name="Рисунок 3">
            <a:extLst>
              <a:ext uri="{FF2B5EF4-FFF2-40B4-BE49-F238E27FC236}">
                <a16:creationId xmlns:a16="http://schemas.microsoft.com/office/drawing/2014/main" id="{DA13BBDD-EE11-FE8C-D2C5-A6C375DFA0F6}"/>
              </a:ext>
            </a:extLst>
          </p:cNvPr>
          <p:cNvPicPr>
            <a:picLocks noChangeAspect="1"/>
          </p:cNvPicPr>
          <p:nvPr/>
        </p:nvPicPr>
        <p:blipFill>
          <a:blip r:embed="rId2"/>
          <a:stretch>
            <a:fillRect/>
          </a:stretch>
        </p:blipFill>
        <p:spPr>
          <a:xfrm>
            <a:off x="0" y="0"/>
            <a:ext cx="12191999" cy="6858000"/>
          </a:xfrm>
          <a:prstGeom prst="rect">
            <a:avLst/>
          </a:prstGeom>
        </p:spPr>
      </p:pic>
      <p:sp>
        <p:nvSpPr>
          <p:cNvPr id="9" name="TextBox 8">
            <a:extLst>
              <a:ext uri="{FF2B5EF4-FFF2-40B4-BE49-F238E27FC236}">
                <a16:creationId xmlns:a16="http://schemas.microsoft.com/office/drawing/2014/main" id="{CB287E99-9198-38E2-3EDA-DD7BE4BEED23}"/>
              </a:ext>
            </a:extLst>
          </p:cNvPr>
          <p:cNvSpPr txBox="1"/>
          <p:nvPr/>
        </p:nvSpPr>
        <p:spPr>
          <a:xfrm>
            <a:off x="1652619" y="289209"/>
            <a:ext cx="8724276" cy="4247317"/>
          </a:xfrm>
          <a:prstGeom prst="rect">
            <a:avLst/>
          </a:prstGeom>
          <a:noFill/>
        </p:spPr>
        <p:txBody>
          <a:bodyPr wrap="square" rtlCol="0">
            <a:spAutoFit/>
          </a:bodyPr>
          <a:lstStyle/>
          <a:p>
            <a:pPr algn="ctr"/>
            <a:endPar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endPar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Монголо-татары </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отступали под мощью русской конницы, а спустя время и вовсе обратились в бегство. В память о знаменательной победе над монголо-татарским войском народ стал называть московского князя Дмитрием Донским</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 Несмотря </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на блестящую победу, русские еще в течение века испытывали давление Золотой Орды. Однако Куликовская битва сыграла свою значимую роль в истории Руси</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 русские </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люди впервые почувствовали собственную силу, поверили в светлое будущее и окончательное избавление от монголо-татарского ига</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 русские </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князья смогли наглядно убедиться в том, что главная сила заключается в единстве всех русских земель</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  </a:t>
            </a:r>
            <a:endParaRPr lang="ru-RU" dirty="0">
              <a:solidFill>
                <a:srgbClr val="C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13821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E6A943-84AA-4762-8856-7BA803005DBF}"/>
              </a:ext>
            </a:extLst>
          </p:cNvPr>
          <p:cNvSpPr>
            <a:spLocks noGrp="1"/>
          </p:cNvSpPr>
          <p:nvPr>
            <p:ph type="ctrTitle"/>
          </p:nvPr>
        </p:nvSpPr>
        <p:spPr/>
        <p:txBody>
          <a:bodyPr/>
          <a:lstStyle/>
          <a:p>
            <a:endParaRPr lang="ru-RU"/>
          </a:p>
        </p:txBody>
      </p:sp>
      <p:sp>
        <p:nvSpPr>
          <p:cNvPr id="3" name="Подзаголовок 2">
            <a:extLst>
              <a:ext uri="{FF2B5EF4-FFF2-40B4-BE49-F238E27FC236}">
                <a16:creationId xmlns:a16="http://schemas.microsoft.com/office/drawing/2014/main" id="{09167FA5-1098-B7DE-4973-3444D61F3496}"/>
              </a:ext>
            </a:extLst>
          </p:cNvPr>
          <p:cNvSpPr>
            <a:spLocks noGrp="1"/>
          </p:cNvSpPr>
          <p:nvPr>
            <p:ph type="subTitle" idx="1"/>
          </p:nvPr>
        </p:nvSpPr>
        <p:spPr/>
        <p:txBody>
          <a:bodyPr/>
          <a:lstStyle/>
          <a:p>
            <a:endParaRPr lang="ru-RU"/>
          </a:p>
        </p:txBody>
      </p:sp>
      <p:pic>
        <p:nvPicPr>
          <p:cNvPr id="4" name="Рисунок 3">
            <a:extLst>
              <a:ext uri="{FF2B5EF4-FFF2-40B4-BE49-F238E27FC236}">
                <a16:creationId xmlns:a16="http://schemas.microsoft.com/office/drawing/2014/main" id="{DA13BBDD-EE11-FE8C-D2C5-A6C375DFA0F6}"/>
              </a:ext>
            </a:extLst>
          </p:cNvPr>
          <p:cNvPicPr>
            <a:picLocks noChangeAspect="1"/>
          </p:cNvPicPr>
          <p:nvPr/>
        </p:nvPicPr>
        <p:blipFill>
          <a:blip r:embed="rId2"/>
          <a:stretch>
            <a:fillRect/>
          </a:stretch>
        </p:blipFill>
        <p:spPr>
          <a:xfrm>
            <a:off x="0" y="0"/>
            <a:ext cx="12191999" cy="6858000"/>
          </a:xfrm>
          <a:prstGeom prst="rect">
            <a:avLst/>
          </a:prstGeom>
        </p:spPr>
      </p:pic>
      <p:sp>
        <p:nvSpPr>
          <p:cNvPr id="9" name="TextBox 8">
            <a:extLst>
              <a:ext uri="{FF2B5EF4-FFF2-40B4-BE49-F238E27FC236}">
                <a16:creationId xmlns:a16="http://schemas.microsoft.com/office/drawing/2014/main" id="{CB287E99-9198-38E2-3EDA-DD7BE4BEED23}"/>
              </a:ext>
            </a:extLst>
          </p:cNvPr>
          <p:cNvSpPr txBox="1"/>
          <p:nvPr/>
        </p:nvSpPr>
        <p:spPr>
          <a:xfrm>
            <a:off x="1652619" y="289209"/>
            <a:ext cx="8724276" cy="6740307"/>
          </a:xfrm>
          <a:prstGeom prst="rect">
            <a:avLst/>
          </a:prstGeom>
          <a:noFill/>
        </p:spPr>
        <p:txBody>
          <a:bodyPr wrap="square" rtlCol="0">
            <a:spAutoFit/>
          </a:bodyPr>
          <a:lstStyle/>
          <a:p>
            <a:pPr algn="ctr"/>
            <a:endPar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pPr algn="ct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КУЛИКОВСКАЯ </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БИТВА</a:t>
            </a:r>
          </a:p>
          <a:p>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Как </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над полем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Куликовым             И Земля как будто слышит,</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Зори алые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встают,                           Стала жаркой, как огонь:</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Как над полем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Куликовым             То подземным жаром дышит,</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Даже птицы не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поют!                      То опутает травой.</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С Дона весть летит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стрелою:           Гонит матушка Россия</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Бьются русские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мужи,                     Заметавшихся врагов – </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Чтоб над Русскою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землёю               У нее довольно силы</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Чёрный ворон не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кружил.               Защитить своих сынов.</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Рано солнышко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садится,                  Как над полем Куликовым</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Вот уж звёздочки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видны,                 Зори алые встают,</a:t>
            </a:r>
          </a:p>
          <a:p>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Долго бой кровавый длится,           Как над полем Куликовым, </a:t>
            </a:r>
          </a:p>
          <a:p>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Много </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силы у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Орды.                         Птицы радостно поют.</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«Помоги</a:t>
            </a:r>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земля родная</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                   Что Россия победила</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В тяжкой битве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устоять,                   В страшной битве на Дону.</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За тебя мы все </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готовы                      У неё достанет силы</a:t>
            </a:r>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r>
              <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Свою кровушку отдать</a:t>
            </a:r>
            <a:r>
              <a:rPr lang="ru-RU" b="1" dirty="0" smtClean="0">
                <a:solidFill>
                  <a:srgbClr val="C00000"/>
                </a:solidFill>
                <a:latin typeface="Verdana" panose="020B0604030504040204" pitchFamily="34" charset="0"/>
                <a:ea typeface="Verdana" panose="020B0604030504040204" pitchFamily="34" charset="0"/>
                <a:cs typeface="Times New Roman" panose="02020603050405020304" pitchFamily="18" charset="0"/>
              </a:rPr>
              <a:t>!»                  Дать всегда отпор врагу!</a:t>
            </a:r>
          </a:p>
          <a:p>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a:p>
            <a:endParaRPr lang="ru-RU" b="1" dirty="0">
              <a:solidFill>
                <a:srgbClr val="C00000"/>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92295757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480</Words>
  <Application>Microsoft Office PowerPoint</Application>
  <PresentationFormat>Широкоэкранный</PresentationFormat>
  <Paragraphs>42</Paragraphs>
  <Slides>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Arial</vt:lpstr>
      <vt:lpstr>Calibri</vt:lpstr>
      <vt:lpstr>Calibri Light</vt:lpstr>
      <vt:lpstr>Times New Roman</vt:lpstr>
      <vt:lpstr>Verdana</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Людмила Комаровская</dc:creator>
  <cp:lastModifiedBy>Светлана</cp:lastModifiedBy>
  <cp:revision>9</cp:revision>
  <dcterms:created xsi:type="dcterms:W3CDTF">2024-01-17T08:47:54Z</dcterms:created>
  <dcterms:modified xsi:type="dcterms:W3CDTF">2024-01-25T17:21:39Z</dcterms:modified>
</cp:coreProperties>
</file>