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559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1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19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65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76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269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76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77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22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3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63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B3280-B210-4272-87F1-8E4B87E14635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F75F3-0F94-4D4A-B400-D9701DB92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54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24463" y="1"/>
            <a:ext cx="7443536" cy="637674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№29 «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28011"/>
            <a:ext cx="10579768" cy="5329989"/>
          </a:xfrm>
        </p:spPr>
        <p:txBody>
          <a:bodyPr>
            <a:normAutofit fontScale="92500" lnSpcReduction="10000"/>
          </a:bodyPr>
          <a:lstStyle/>
          <a:p>
            <a:pPr algn="r"/>
            <a:endParaRPr lang="ru-RU" dirty="0"/>
          </a:p>
          <a:p>
            <a:endParaRPr lang="ru-RU" sz="4300" b="1" i="1" dirty="0">
              <a:solidFill>
                <a:srgbClr val="FF0000"/>
              </a:solidFill>
            </a:endParaRPr>
          </a:p>
          <a:p>
            <a:r>
              <a:rPr lang="ru-RU" sz="4300" b="1" i="1" dirty="0">
                <a:solidFill>
                  <a:srgbClr val="FF0000"/>
                </a:solidFill>
              </a:rPr>
              <a:t>Будьте осторожны на дороге</a:t>
            </a:r>
          </a:p>
          <a:p>
            <a:pPr algn="r"/>
            <a:endParaRPr lang="ru-RU" dirty="0"/>
          </a:p>
          <a:p>
            <a:pPr algn="r"/>
            <a:endParaRPr lang="ru-RU" dirty="0"/>
          </a:p>
          <a:p>
            <a:pPr>
              <a:lnSpc>
                <a:spcPct val="100000"/>
              </a:lnSpc>
            </a:pPr>
            <a:r>
              <a:rPr lang="ru-RU" sz="1700" dirty="0"/>
              <a:t>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  <a:p>
            <a:pPr algn="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Подготовили:            </a:t>
            </a:r>
          </a:p>
          <a:p>
            <a:pPr algn="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Кукушкина Т.А.                                                                                                             </a:t>
            </a:r>
          </a:p>
          <a:p>
            <a:pPr algn="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Рыбалко С. Г. </a:t>
            </a:r>
            <a:r>
              <a:rPr lang="ru-RU" sz="17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023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6631" y="108283"/>
            <a:ext cx="9665369" cy="5919537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Уличное движение делает дороги всё более опасными для детей. Поэтому очень важно в дошкольном возрасте формировать навыки выполнения правил поведения на дороге.  Нужно воспитывать у детей чувство ответственности за своё поведение на улице и добиваться того, чтобы соблюдение правил дорожного движения стало для них привычкой . А задача воспитателя - прививать детям навыки и умения, связанные с безопасностью дорожного движения. В группе старшего дошкольного возраста «Солнышко» создан «Уголок безопасности», где собран наглядный и игровой материал по правилам дорожного движения.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6993" y="2851817"/>
            <a:ext cx="4104106" cy="3078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60" y="2338804"/>
            <a:ext cx="5283366" cy="3962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9213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4601" y="180474"/>
            <a:ext cx="9677400" cy="5847346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проводятся дидактические и словесные игры: «Зажги светофор», «Мы шофёры», «Угадай знак»;  подвижные игры: «Автобус», «Воробушки и автомобиль», в сюжетно-ролевые игры: «Транспорт», «Я шофёр». Педагоги проводят беседы: Зачем нужен светофор, зачем нужны дорожные знаки, можно ли на дороге играть? </a:t>
            </a:r>
            <a:endParaRPr 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54" y="1443790"/>
            <a:ext cx="3108155" cy="2331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517" y="1589673"/>
            <a:ext cx="3229462" cy="3988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791" y="1324977"/>
            <a:ext cx="1786501" cy="4253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8066" y="4232108"/>
            <a:ext cx="2935706" cy="2201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069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54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6631" y="108283"/>
            <a:ext cx="9665369" cy="5919537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изготовили, а дети вручили памятки по ПДД своим родителям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ru-RU" sz="1700" dirty="0"/>
          </a:p>
          <a:p>
            <a:pPr>
              <a:lnSpc>
                <a:spcPct val="100000"/>
              </a:lnSpc>
            </a:pPr>
            <a:endParaRPr lang="ru-RU" sz="1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75813" y="957483"/>
            <a:ext cx="2759993" cy="2069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8949" y="972600"/>
            <a:ext cx="2719680" cy="2039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2813" y="972194"/>
            <a:ext cx="2877680" cy="2158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66653" y="503738"/>
            <a:ext cx="3163639" cy="2372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87653" y="3791096"/>
            <a:ext cx="3348953" cy="2511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5452" y="3860057"/>
            <a:ext cx="3448453" cy="2586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5908" y="3769060"/>
            <a:ext cx="3333916" cy="2500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0530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193</Words>
  <Application>Microsoft Office PowerPoint</Application>
  <PresentationFormat>Широкоэкранный</PresentationFormat>
  <Paragraphs>22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детский сад №29 «Журавушка»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№29 «Журавушка»</dc:title>
  <dc:creator>Светлана</dc:creator>
  <cp:lastModifiedBy>Светлана</cp:lastModifiedBy>
  <cp:revision>12</cp:revision>
  <dcterms:created xsi:type="dcterms:W3CDTF">2024-04-03T15:21:47Z</dcterms:created>
  <dcterms:modified xsi:type="dcterms:W3CDTF">2024-04-04T10:34:37Z</dcterms:modified>
</cp:coreProperties>
</file>