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napVertSplitter="1" vertBarState="minimized" horzBarState="maximized">
    <p:restoredLeft sz="15620"/>
    <p:restoredTop sz="94660"/>
  </p:normalViewPr>
  <p:slideViewPr>
    <p:cSldViewPr snapToGrid="0">
      <p:cViewPr varScale="1">
        <p:scale>
          <a:sx n="85" d="100"/>
          <a:sy n="85" d="100"/>
        </p:scale>
        <p:origin x="594" y="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4B924D-091E-4EDE-A6B2-1A0EB041BCD9}" type="datetimeFigureOut">
              <a:rPr lang="ru-RU" smtClean="0"/>
              <a:t>06.04.2024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67EAF8-B903-49E3-8E61-95A98D70146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96582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4B924D-091E-4EDE-A6B2-1A0EB041BCD9}" type="datetimeFigureOut">
              <a:rPr lang="ru-RU" smtClean="0"/>
              <a:t>06.04.2024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67EAF8-B903-49E3-8E61-95A98D70146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20414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4B924D-091E-4EDE-A6B2-1A0EB041BCD9}" type="datetimeFigureOut">
              <a:rPr lang="ru-RU" smtClean="0"/>
              <a:t>06.04.2024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67EAF8-B903-49E3-8E61-95A98D70146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28678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4B924D-091E-4EDE-A6B2-1A0EB041BCD9}" type="datetimeFigureOut">
              <a:rPr lang="ru-RU" smtClean="0"/>
              <a:t>06.04.2024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67EAF8-B903-49E3-8E61-95A98D70146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01061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4B924D-091E-4EDE-A6B2-1A0EB041BCD9}" type="datetimeFigureOut">
              <a:rPr lang="ru-RU" smtClean="0"/>
              <a:t>06.04.2024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67EAF8-B903-49E3-8E61-95A98D70146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30753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4B924D-091E-4EDE-A6B2-1A0EB041BCD9}" type="datetimeFigureOut">
              <a:rPr lang="ru-RU" smtClean="0"/>
              <a:t>06.04.2024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67EAF8-B903-49E3-8E61-95A98D70146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19512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4B924D-091E-4EDE-A6B2-1A0EB041BCD9}" type="datetimeFigureOut">
              <a:rPr lang="ru-RU" smtClean="0"/>
              <a:t>06.04.2024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67EAF8-B903-49E3-8E61-95A98D70146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88499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4B924D-091E-4EDE-A6B2-1A0EB041BCD9}" type="datetimeFigureOut">
              <a:rPr lang="ru-RU" smtClean="0"/>
              <a:t>06.04.2024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67EAF8-B903-49E3-8E61-95A98D70146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58143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4B924D-091E-4EDE-A6B2-1A0EB041BCD9}" type="datetimeFigureOut">
              <a:rPr lang="ru-RU" smtClean="0"/>
              <a:t>06.04.2024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67EAF8-B903-49E3-8E61-95A98D70146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06898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4B924D-091E-4EDE-A6B2-1A0EB041BCD9}" type="datetimeFigureOut">
              <a:rPr lang="ru-RU" smtClean="0"/>
              <a:t>06.04.2024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67EAF8-B903-49E3-8E61-95A98D70146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05601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4B924D-091E-4EDE-A6B2-1A0EB041BCD9}" type="datetimeFigureOut">
              <a:rPr lang="ru-RU" smtClean="0"/>
              <a:t>06.04.2024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67EAF8-B903-49E3-8E61-95A98D70146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0050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4B924D-091E-4EDE-A6B2-1A0EB041BCD9}" type="datetimeFigureOut">
              <a:rPr lang="ru-RU" smtClean="0"/>
              <a:t>06.04.2024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67EAF8-B903-49E3-8E61-95A98D70146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5142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94084" y="228601"/>
            <a:ext cx="8626642" cy="613610"/>
          </a:xfrm>
        </p:spPr>
        <p:txBody>
          <a:bodyPr>
            <a:normAutofit/>
          </a:bodyPr>
          <a:lstStyle/>
          <a:p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бюджетное дошкольное образовательное </a:t>
            </a:r>
            <a:b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учреждение детский сад №29 «</a:t>
            </a:r>
            <a:r>
              <a:rPr lang="ru-RU" sz="1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Журавушка</a:t>
            </a: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-120314" y="1708484"/>
            <a:ext cx="9177818" cy="4766457"/>
          </a:xfrm>
        </p:spPr>
        <p:txBody>
          <a:bodyPr>
            <a:normAutofit fontScale="70000" lnSpcReduction="20000"/>
          </a:bodyPr>
          <a:lstStyle/>
          <a:p>
            <a:endParaRPr lang="ru-RU" sz="1600" dirty="0"/>
          </a:p>
          <a:p>
            <a:r>
              <a:rPr lang="ru-RU" sz="3600" i="1" dirty="0"/>
              <a:t>        </a:t>
            </a:r>
          </a:p>
          <a:p>
            <a:endParaRPr lang="ru-RU" sz="3600" i="1" dirty="0">
              <a:solidFill>
                <a:srgbClr val="C00000"/>
              </a:solidFill>
            </a:endParaRPr>
          </a:p>
          <a:p>
            <a:r>
              <a:rPr lang="ru-RU" sz="3600" i="1" dirty="0">
                <a:solidFill>
                  <a:srgbClr val="C00000"/>
                </a:solidFill>
              </a:rPr>
              <a:t>7 апреля – Всемирный День Здоровья.</a:t>
            </a:r>
          </a:p>
          <a:p>
            <a:endParaRPr lang="ru-RU" sz="3600" i="1" dirty="0">
              <a:solidFill>
                <a:srgbClr val="C00000"/>
              </a:solidFill>
            </a:endParaRPr>
          </a:p>
          <a:p>
            <a:endParaRPr lang="ru-RU" sz="1600" dirty="0">
              <a:solidFill>
                <a:srgbClr val="C00000"/>
              </a:solidFill>
            </a:endParaRPr>
          </a:p>
          <a:p>
            <a:endParaRPr lang="ru-RU" sz="1600" dirty="0"/>
          </a:p>
          <a:p>
            <a:endParaRPr lang="ru-RU" sz="1600" dirty="0"/>
          </a:p>
          <a:p>
            <a:endParaRPr lang="ru-RU" sz="1600" dirty="0"/>
          </a:p>
          <a:p>
            <a:r>
              <a:rPr lang="ru-RU" sz="1600" dirty="0"/>
              <a:t>                                                 </a:t>
            </a:r>
          </a:p>
          <a:p>
            <a:endParaRPr lang="ru-RU" sz="1600" dirty="0"/>
          </a:p>
          <a:p>
            <a:endParaRPr lang="ru-RU" sz="1600" dirty="0"/>
          </a:p>
          <a:p>
            <a:endParaRPr lang="ru-RU" sz="1600" dirty="0"/>
          </a:p>
          <a:p>
            <a:pPr>
              <a:lnSpc>
                <a:spcPct val="100000"/>
              </a:lnSpc>
            </a:pPr>
            <a:r>
              <a:rPr lang="ru-RU" sz="2300" dirty="0"/>
              <a:t>                                                                                                                                                              </a:t>
            </a:r>
            <a:r>
              <a:rPr lang="ru-RU" sz="23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Подготовили: </a:t>
            </a:r>
          </a:p>
          <a:p>
            <a:pPr>
              <a:lnSpc>
                <a:spcPct val="100000"/>
              </a:lnSpc>
            </a:pPr>
            <a:r>
              <a:rPr lang="ru-RU" sz="23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                                                                          Кукушкина Т.А.                                                                                      </a:t>
            </a:r>
          </a:p>
          <a:p>
            <a:pPr>
              <a:lnSpc>
                <a:spcPct val="100000"/>
              </a:lnSpc>
            </a:pPr>
            <a:r>
              <a:rPr lang="ru-RU" sz="23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                                                                      Рыбалко С.Г</a:t>
            </a: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 </a:t>
            </a:r>
          </a:p>
        </p:txBody>
      </p:sp>
    </p:spTree>
    <p:extLst>
      <p:ext uri="{BB962C8B-B14F-4D97-AF65-F5344CB8AC3E}">
        <p14:creationId xmlns:p14="http://schemas.microsoft.com/office/powerpoint/2010/main" val="11882983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150895" y="336884"/>
            <a:ext cx="5269832" cy="1130970"/>
          </a:xfrm>
        </p:spPr>
        <p:txBody>
          <a:bodyPr>
            <a:normAutofit/>
          </a:bodyPr>
          <a:lstStyle/>
          <a:p>
            <a:pPr algn="l">
              <a:lnSpc>
                <a:spcPct val="100000"/>
              </a:lnSpc>
            </a:pPr>
            <a:r>
              <a:rPr lang="ru-RU" sz="16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«Чтобы сделать ребёнка умным и рассудительным, </a:t>
            </a:r>
            <a:br>
              <a:rPr lang="ru-RU" sz="16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сделайте его крепким и здоровым» (Ж-Ж. Руссо)</a:t>
            </a:r>
            <a:r>
              <a:rPr lang="ru-RU" sz="18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                                                                                                  </a:t>
            </a:r>
            <a:r>
              <a:rPr lang="ru-RU"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5058" y="878305"/>
            <a:ext cx="9235670" cy="4379495"/>
          </a:xfrm>
        </p:spPr>
        <p:txBody>
          <a:bodyPr>
            <a:normAutofit/>
          </a:bodyPr>
          <a:lstStyle/>
          <a:p>
            <a:pPr algn="l"/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Самое </a:t>
            </a: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главное в жизни человека – это здоровье.  Забота о сохранении и укреплении здоровья детей, </a:t>
            </a: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формирование </a:t>
            </a: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элементарных представлений о здоровом образе жизни, воспитание полезных привычек, в том числе и потребности в двигательной активности, является одной из важнейших задач </a:t>
            </a: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ДОУ.                                                                                                                                                                                     7 апреля - Всемирный День здоровья. В честь этого дня в группе старшего дошкольного возраста </a:t>
            </a: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Солнышко» были проведены различные мероприятия. А какой же День здоровья без зарядки? День начался с утренней зарядки, которая помогла детям взбодриться и поднять настроение.  </a:t>
            </a:r>
          </a:p>
          <a:p>
            <a:pPr algn="l"/>
            <a:endParaRPr lang="ru-RU" sz="1600" dirty="0"/>
          </a:p>
          <a:p>
            <a:pPr algn="l"/>
            <a:r>
              <a:rPr lang="ru-RU" sz="1600" dirty="0"/>
              <a:t>  </a:t>
            </a:r>
          </a:p>
          <a:p>
            <a:endParaRPr lang="ru-RU" sz="1600" dirty="0"/>
          </a:p>
          <a:p>
            <a:endParaRPr lang="ru-RU" sz="1600" dirty="0"/>
          </a:p>
          <a:p>
            <a:endParaRPr lang="ru-RU" sz="1600" dirty="0"/>
          </a:p>
          <a:p>
            <a:endParaRPr lang="ru-RU" sz="1600" dirty="0"/>
          </a:p>
        </p:txBody>
      </p:sp>
      <p:pic>
        <p:nvPicPr>
          <p:cNvPr id="1026" name="Picture 2" descr="D:\Рабочий стол\20240404_09275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9076" y="2324782"/>
            <a:ext cx="3313781" cy="207780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D:\Рабочий стол\20240401_08325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6656" y="2324783"/>
            <a:ext cx="3746271" cy="210970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D:\Рабочий стол\20240401_083302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30984" y="4434491"/>
            <a:ext cx="3664931" cy="206390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764835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9994"/>
            <a:ext cx="12192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44286" y="336883"/>
            <a:ext cx="8876441" cy="1756612"/>
          </a:xfrm>
        </p:spPr>
        <p:txBody>
          <a:bodyPr>
            <a:normAutofit/>
          </a:bodyPr>
          <a:lstStyle/>
          <a:p>
            <a:pPr algn="l">
              <a:lnSpc>
                <a:spcPct val="100000"/>
              </a:lnSpc>
            </a:pP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В </a:t>
            </a: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течении дня с детьми были проведены беседы на темы: «Полезные и вредные привычки», </a:t>
            </a: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«</a:t>
            </a: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Что значит быть здоровым и как здоровье сохранить?». Проводились: гимнастика «Мы дружим с физкультурой»; интересные физкультминутки; подвижные игры; чтение художественной литературы; рассматривание иллюстраций, фотографий, картин о здоровье.</a:t>
            </a:r>
            <a:r>
              <a:rPr lang="ru-RU" sz="1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                                                                                                  </a:t>
            </a:r>
            <a:r>
              <a:rPr lang="ru-RU" sz="1800" dirty="0">
                <a:solidFill>
                  <a:srgbClr val="002060"/>
                </a:solidFill>
              </a:rPr>
              <a:t/>
            </a:r>
            <a:br>
              <a:rPr lang="ru-RU" sz="1800" dirty="0">
                <a:solidFill>
                  <a:srgbClr val="002060"/>
                </a:solidFill>
              </a:rPr>
            </a:br>
            <a:endParaRPr lang="ru-RU" sz="1800" dirty="0">
              <a:solidFill>
                <a:srgbClr val="002060"/>
              </a:solidFill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93049" y="1987797"/>
            <a:ext cx="1760249" cy="396421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 descr="D:\Рабочий стол\20240405_15525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9240" y="4292045"/>
            <a:ext cx="2516741" cy="214542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7471" y="1625044"/>
            <a:ext cx="2611866" cy="32008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928" y="1534733"/>
            <a:ext cx="2036303" cy="27573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8760406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86589" y="336883"/>
            <a:ext cx="8434137" cy="1756612"/>
          </a:xfrm>
        </p:spPr>
        <p:txBody>
          <a:bodyPr>
            <a:normAutofit/>
          </a:bodyPr>
          <a:lstStyle/>
          <a:p>
            <a:pPr algn="l">
              <a:lnSpc>
                <a:spcPct val="100000"/>
              </a:lnSpc>
            </a:pPr>
            <a:r>
              <a:rPr lang="ru-RU" sz="1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                                                                                                  </a:t>
            </a:r>
            <a:r>
              <a:rPr lang="ru-RU" sz="1800" dirty="0">
                <a:solidFill>
                  <a:srgbClr val="002060"/>
                </a:solidFill>
              </a:rPr>
              <a:t/>
            </a:r>
            <a:br>
              <a:rPr lang="ru-RU" sz="1800" dirty="0">
                <a:solidFill>
                  <a:srgbClr val="002060"/>
                </a:solidFill>
              </a:rPr>
            </a:br>
            <a:endParaRPr lang="ru-RU" sz="1800" dirty="0">
              <a:solidFill>
                <a:srgbClr val="00206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986589" y="469232"/>
            <a:ext cx="815741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ДЕНЬ ЗДОРОВЬЯ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это очередной повод создать у ребенка радостное эмоциональное настроение, ведь это оказывает большое влияние на развитие психических функций, воспитание характера, воли, нравственности, создает определенный духовный настрой.</a:t>
            </a:r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7414" y="3069771"/>
            <a:ext cx="3174300" cy="283663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0154" y="2104068"/>
            <a:ext cx="3065845" cy="274324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362" y="1300228"/>
            <a:ext cx="2527506" cy="258768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5601214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156</TotalTime>
  <Words>216</Words>
  <Application>Microsoft Office PowerPoint</Application>
  <PresentationFormat>Широкоэкранный</PresentationFormat>
  <Paragraphs>26</Paragraphs>
  <Slides>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9" baseType="lpstr">
      <vt:lpstr>Arial</vt:lpstr>
      <vt:lpstr>Calibri</vt:lpstr>
      <vt:lpstr>Calibri Light</vt:lpstr>
      <vt:lpstr>Times New Roman</vt:lpstr>
      <vt:lpstr>Тема Office</vt:lpstr>
      <vt:lpstr>Муниципальное бюджетное дошкольное образовательное  учреждение детский сад №29 «Журавушка»</vt:lpstr>
      <vt:lpstr>«Чтобы сделать ребёнка умным и рассудительным,  сделайте его крепким и здоровым» (Ж-Ж. Руссо)                                                                                                                                                                              </vt:lpstr>
      <vt:lpstr>    В течении дня с детьми были проведены беседы на темы: «Полезные и вредные привычки»,      «Что значит быть здоровым и как здоровье сохранить?». Проводились: гимнастика «Мы дружим с физкультурой»; интересные физкультминутки; подвижные игры; чтение художественной литературы; рассматривание иллюстраций, фотографий, картин о здоровье.                                                                                                                                                                              </vt:lpstr>
      <vt:lpstr>                                                                                                                                                                              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Муниципальное бюджетное дошкольное образовательное  учреждение детский сад №29 «Журавушка»</dc:title>
  <dc:creator>Светлана</dc:creator>
  <cp:lastModifiedBy>Светлана</cp:lastModifiedBy>
  <cp:revision>18</cp:revision>
  <dcterms:created xsi:type="dcterms:W3CDTF">2024-04-04T12:30:58Z</dcterms:created>
  <dcterms:modified xsi:type="dcterms:W3CDTF">2024-04-06T16:44:46Z</dcterms:modified>
</cp:coreProperties>
</file>