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3" r:id="rId5"/>
    <p:sldId id="270" r:id="rId6"/>
    <p:sldId id="271" r:id="rId7"/>
    <p:sldId id="273" r:id="rId8"/>
    <p:sldId id="274" r:id="rId9"/>
    <p:sldId id="272" r:id="rId10"/>
    <p:sldId id="264" r:id="rId11"/>
    <p:sldId id="265" r:id="rId12"/>
    <p:sldId id="268" r:id="rId13"/>
    <p:sldId id="269" r:id="rId14"/>
    <p:sldId id="267" r:id="rId15"/>
    <p:sldId id="266" r:id="rId1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E9D"/>
    <a:srgbClr val="0688C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687388" y="685800"/>
            <a:ext cx="7769225" cy="5486400"/>
          </a:xfrm>
          <a:prstGeom prst="rect">
            <a:avLst/>
          </a:prstGeom>
          <a:solidFill>
            <a:srgbClr val="FCEE9D"/>
          </a:solidFill>
          <a:ln w="508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914400" y="914400"/>
            <a:ext cx="7313613" cy="50276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Picture 12" descr="kindergarten_diplo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2863"/>
            <a:ext cx="9134475" cy="677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362200" y="1295400"/>
            <a:ext cx="4419600" cy="990600"/>
          </a:xfrm>
        </p:spPr>
        <p:txBody>
          <a:bodyPr/>
          <a:lstStyle>
            <a:lvl1pPr algn="ctr">
              <a:defRPr sz="3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362200"/>
            <a:ext cx="6400800" cy="838200"/>
          </a:xfrm>
        </p:spPr>
        <p:txBody>
          <a:bodyPr wrap="none"/>
          <a:lstStyle>
            <a:lvl1pPr marL="0" indent="0" algn="ctr">
              <a:buFontTx/>
              <a:buNone/>
              <a:defRPr sz="46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012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86014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24600" y="990600"/>
            <a:ext cx="1752600" cy="4876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990600"/>
            <a:ext cx="5105400" cy="4876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536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6872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929035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209800"/>
            <a:ext cx="34290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34290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928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60601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8569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80374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434516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509785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687388" y="685800"/>
            <a:ext cx="7769225" cy="5486400"/>
          </a:xfrm>
          <a:prstGeom prst="rect">
            <a:avLst/>
          </a:prstGeom>
          <a:solidFill>
            <a:srgbClr val="FCEE9D"/>
          </a:solidFill>
          <a:ln w="508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914400" y="914400"/>
            <a:ext cx="7313613" cy="50276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028" name="Picture 14" descr="kindergarten_diploma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2863"/>
            <a:ext cx="9134475" cy="677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990600"/>
            <a:ext cx="7010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209800"/>
            <a:ext cx="7010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90600"/>
            <a:ext cx="6961584" cy="2222376"/>
          </a:xfrm>
        </p:spPr>
        <p:txBody>
          <a:bodyPr/>
          <a:lstStyle/>
          <a:p>
            <a:pPr algn="ctr"/>
            <a:r>
              <a:rPr lang="ru-RU" dirty="0" smtClean="0"/>
              <a:t>Проект «Удивительный мир математики»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3140968"/>
            <a:ext cx="6817568" cy="2726432"/>
          </a:xfrm>
        </p:spPr>
        <p:txBody>
          <a:bodyPr/>
          <a:lstStyle/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sz="2800" dirty="0" smtClean="0"/>
              <a:t>Воспитатели группы «Одуванчик»: </a:t>
            </a:r>
            <a:endParaRPr lang="ru-RU" sz="2800" dirty="0" smtClean="0"/>
          </a:p>
          <a:p>
            <a:pPr marL="0" indent="0" algn="r">
              <a:buNone/>
            </a:pPr>
            <a:r>
              <a:rPr lang="ru-RU" sz="2800" dirty="0" smtClean="0"/>
              <a:t>Таджибаева З.Т.</a:t>
            </a:r>
            <a:endParaRPr lang="ru-RU" sz="2800" dirty="0" smtClean="0"/>
          </a:p>
          <a:p>
            <a:pPr marL="0" indent="0" algn="r">
              <a:buNone/>
            </a:pPr>
            <a:r>
              <a:rPr lang="ru-RU" sz="2800" dirty="0" smtClean="0"/>
              <a:t>Мельниченко Т.С.</a:t>
            </a:r>
            <a:endParaRPr lang="ru-RU" sz="2800" dirty="0" smtClean="0"/>
          </a:p>
          <a:p>
            <a:pPr marL="0" indent="0" algn="ctr">
              <a:buNone/>
            </a:pPr>
            <a:r>
              <a:rPr lang="ru-RU" sz="2000" dirty="0" smtClean="0"/>
              <a:t>г</a:t>
            </a:r>
            <a:r>
              <a:rPr lang="ru-RU" sz="2000" dirty="0" smtClean="0"/>
              <a:t>.Сургут  </a:t>
            </a:r>
            <a:r>
              <a:rPr lang="ru-RU" sz="2000" dirty="0" smtClean="0"/>
              <a:t>2019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37898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/>
              <a:t>«В мире геометрических фигур»</a:t>
            </a:r>
            <a:endParaRPr lang="ru-RU" sz="3600" dirty="0"/>
          </a:p>
        </p:txBody>
      </p:sp>
      <p:pic>
        <p:nvPicPr>
          <p:cNvPr id="16387" name="Picture 3" descr="C:\Users\Зульфия\Desktop\XyXuPfiBxQ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09800"/>
            <a:ext cx="2736304" cy="33074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Зульфия\Desktop\cOE68X0mRk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04864"/>
            <a:ext cx="3429000" cy="3384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6123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«В мире геометрических фигур»</a:t>
            </a:r>
            <a:endParaRPr lang="ru-RU" sz="3600" dirty="0"/>
          </a:p>
        </p:txBody>
      </p:sp>
      <p:pic>
        <p:nvPicPr>
          <p:cNvPr id="17410" name="Picture 2" descr="C:\Users\Зульфия\Desktop\0FgZJUTKylk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204864"/>
            <a:ext cx="3379787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Зульфия\Desktop\gWFDVNpgcJ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3433191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9118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«В мире геометрических фигур»</a:t>
            </a:r>
            <a:endParaRPr lang="ru-RU" sz="3600" dirty="0"/>
          </a:p>
        </p:txBody>
      </p:sp>
      <p:pic>
        <p:nvPicPr>
          <p:cNvPr id="25601" name="Picture 1" descr="C:\Users\Зульфия\Desktop\Qls4CDxpzA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348880"/>
            <a:ext cx="3429000" cy="2653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C:\Users\Зульфия\Desktop\MhltLdGcUn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880"/>
            <a:ext cx="3429000" cy="2653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6760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/>
              <a:t>«Игры на развитие мышления»</a:t>
            </a:r>
            <a:endParaRPr lang="ru-RU" sz="3600" dirty="0"/>
          </a:p>
        </p:txBody>
      </p:sp>
      <p:pic>
        <p:nvPicPr>
          <p:cNvPr id="24577" name="Picture 1" descr="C:\Users\Зульфия\Desktop\G47Crhn3MO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348880"/>
            <a:ext cx="3429000" cy="2653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https://sun9-18.userapi.com/c855520/v855520945/17bcfa/H-EYCXqLWh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348880"/>
            <a:ext cx="3433192" cy="2654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6760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5616" y="990600"/>
            <a:ext cx="6961584" cy="710208"/>
          </a:xfrm>
        </p:spPr>
        <p:txBody>
          <a:bodyPr/>
          <a:lstStyle/>
          <a:p>
            <a:pPr algn="ctr"/>
            <a:r>
              <a:rPr lang="ru-RU" sz="3600" dirty="0" smtClean="0"/>
              <a:t>«Блоки </a:t>
            </a:r>
            <a:r>
              <a:rPr lang="ru-RU" sz="3600" dirty="0" err="1" smtClean="0"/>
              <a:t>дьенеша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Зульфия\Desktop\ahkcJEh26LM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180" y="2132856"/>
            <a:ext cx="5507332" cy="3096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1556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/>
              <a:t>«</a:t>
            </a:r>
            <a:r>
              <a:rPr lang="el-GR" sz="3600" dirty="0" smtClean="0"/>
              <a:t>Π</a:t>
            </a:r>
            <a:r>
              <a:rPr lang="ru-RU" sz="3600" dirty="0"/>
              <a:t>ал</a:t>
            </a:r>
            <a:r>
              <a:rPr lang="en-US" sz="3600" dirty="0"/>
              <a:t>o</a:t>
            </a:r>
            <a:r>
              <a:rPr lang="ru-RU" sz="3600" dirty="0" err="1"/>
              <a:t>чки</a:t>
            </a:r>
            <a:r>
              <a:rPr lang="ru-RU" sz="3600" dirty="0"/>
              <a:t> </a:t>
            </a:r>
            <a:r>
              <a:rPr lang="el-GR" sz="3600" dirty="0"/>
              <a:t>Κ</a:t>
            </a:r>
            <a:r>
              <a:rPr lang="ru-RU" sz="3600" dirty="0" err="1" smtClean="0"/>
              <a:t>юизенера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pic>
        <p:nvPicPr>
          <p:cNvPr id="18434" name="Picture 2" descr="C:\Users\Зульфия\Desktop\CO9UUGQAI8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492896"/>
            <a:ext cx="3429000" cy="28165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Зульфия\Desktop\lKwx7kBrJo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2036454"/>
            <a:ext cx="2875234" cy="38309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3076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990600"/>
            <a:ext cx="6961584" cy="638200"/>
          </a:xfrm>
        </p:spPr>
        <p:txBody>
          <a:bodyPr/>
          <a:lstStyle/>
          <a:p>
            <a:pPr algn="ctr"/>
            <a:r>
              <a:rPr lang="ru-RU" dirty="0" smtClean="0"/>
              <a:t>Цели 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71600" y="1484784"/>
            <a:ext cx="7082408" cy="4176464"/>
          </a:xfrm>
        </p:spPr>
        <p:txBody>
          <a:bodyPr/>
          <a:lstStyle/>
          <a:p>
            <a:r>
              <a:rPr lang="ru-RU" dirty="0" smtClean="0"/>
              <a:t>Создание благоприятных условий для формирования элементарных  математических представлений</a:t>
            </a:r>
          </a:p>
          <a:p>
            <a:r>
              <a:rPr lang="ru-RU" dirty="0" smtClean="0"/>
              <a:t>Вовлечение родителей в образовательный процесс, с целью формирования у детей элементарных  математических представлений посредством игровой деятельности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9330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990600"/>
            <a:ext cx="7033592" cy="494184"/>
          </a:xfrm>
        </p:spPr>
        <p:txBody>
          <a:bodyPr/>
          <a:lstStyle/>
          <a:p>
            <a:pPr algn="ctr"/>
            <a:r>
              <a:rPr lang="ru-RU" dirty="0" smtClean="0"/>
              <a:t>«Цвета»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3433192" cy="43106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67" y="1556792"/>
            <a:ext cx="3498068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3489605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3637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5616" y="990600"/>
            <a:ext cx="6961584" cy="638200"/>
          </a:xfrm>
        </p:spPr>
        <p:txBody>
          <a:bodyPr/>
          <a:lstStyle/>
          <a:p>
            <a:pPr algn="ctr"/>
            <a:r>
              <a:rPr lang="ru-RU" dirty="0" smtClean="0"/>
              <a:t>«Цвета»</a:t>
            </a:r>
            <a:endParaRPr lang="ru-RU" dirty="0"/>
          </a:p>
        </p:txBody>
      </p:sp>
      <p:pic>
        <p:nvPicPr>
          <p:cNvPr id="19458" name="Picture 2" descr="C:\Users\Зульфия\Desktop\AF55UYh8r7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88840"/>
            <a:ext cx="3429000" cy="26642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Зульфия\Desktop\ww9CYRcXIHw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216" y="1628775"/>
            <a:ext cx="3178968" cy="4238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3644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«Паззлы»</a:t>
            </a:r>
            <a:endParaRPr lang="ru-RU" sz="4000" dirty="0"/>
          </a:p>
        </p:txBody>
      </p:sp>
      <p:pic>
        <p:nvPicPr>
          <p:cNvPr id="20482" name="Picture 2" descr="C:\Users\Зульфия\Desktop\j1Ws68h-vJ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2209800"/>
            <a:ext cx="2743200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:\Users\Зульфия\Desktop\iEmxRLHk5e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09800"/>
            <a:ext cx="3096344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1264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5616" y="990600"/>
            <a:ext cx="6961584" cy="782216"/>
          </a:xfrm>
        </p:spPr>
        <p:txBody>
          <a:bodyPr/>
          <a:lstStyle/>
          <a:p>
            <a:pPr algn="ctr"/>
            <a:r>
              <a:rPr lang="ru-RU" sz="3600" dirty="0" smtClean="0"/>
              <a:t>«Игры с палочками»</a:t>
            </a:r>
            <a:endParaRPr lang="ru-RU" sz="36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7" name="Picture 3" descr="C:\Users\Зульфия\Desktop\uXSKqjNCeV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3888432" cy="32535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9" name="Picture 5" descr="C:\Users\Зульфия\Desktop\2jxWB8-dkF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04865"/>
            <a:ext cx="1864334" cy="31683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0627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66800" y="990600"/>
            <a:ext cx="7010400" cy="710208"/>
          </a:xfrm>
        </p:spPr>
        <p:txBody>
          <a:bodyPr/>
          <a:lstStyle/>
          <a:p>
            <a:pPr algn="ctr"/>
            <a:r>
              <a:rPr lang="ru-RU" sz="3600" dirty="0" smtClean="0"/>
              <a:t>«Группировка по форме»</a:t>
            </a:r>
            <a:endParaRPr lang="ru-RU" sz="3600" dirty="0"/>
          </a:p>
        </p:txBody>
      </p:sp>
      <p:pic>
        <p:nvPicPr>
          <p:cNvPr id="22530" name="Picture 2" descr="C:\Users\Зульфия\Desktop\XnZZbhNedx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2743200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Зульфия\Desktop\DiiMYpEri-Q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72816"/>
            <a:ext cx="2744180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5223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66800" y="990600"/>
            <a:ext cx="7010400" cy="638200"/>
          </a:xfrm>
        </p:spPr>
        <p:txBody>
          <a:bodyPr/>
          <a:lstStyle/>
          <a:p>
            <a:pPr algn="ctr"/>
            <a:r>
              <a:rPr lang="ru-RU" sz="3600" dirty="0" smtClean="0"/>
              <a:t>«Группировка по признакам»</a:t>
            </a:r>
            <a:endParaRPr lang="ru-RU" sz="3600" dirty="0"/>
          </a:p>
        </p:txBody>
      </p:sp>
      <p:pic>
        <p:nvPicPr>
          <p:cNvPr id="23554" name="Picture 2" descr="https://sun9-41.userapi.com/c855236/v855236945/180515/7WKXdTW_4h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329" y="1916832"/>
            <a:ext cx="2861392" cy="38151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Зульфия\Desktop\hr6Til1X5P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545" y="1916832"/>
            <a:ext cx="2862415" cy="38151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0327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/>
              <a:t>«Найди такую же фигуру»</a:t>
            </a:r>
            <a:endParaRPr lang="ru-RU" sz="36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C:\Users\Зульфия\Desktop\spuLplH83S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770" y="2196663"/>
            <a:ext cx="4828486" cy="3432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9081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плом детского сада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Диплом детского сада</Template>
  <TotalTime>331</TotalTime>
  <Words>112</Words>
  <Application>Microsoft Office PowerPoint</Application>
  <PresentationFormat>Экран (4:3)</PresentationFormat>
  <Paragraphs>22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Диплом детского сада</vt:lpstr>
      <vt:lpstr>Проект «Удивительный мир математики»</vt:lpstr>
      <vt:lpstr>Цели :</vt:lpstr>
      <vt:lpstr>«Цвета»</vt:lpstr>
      <vt:lpstr>«Цвета»</vt:lpstr>
      <vt:lpstr>«Паззлы»</vt:lpstr>
      <vt:lpstr>«Игры с палочками»</vt:lpstr>
      <vt:lpstr>«Группировка по форме»</vt:lpstr>
      <vt:lpstr>«Группировка по признакам»</vt:lpstr>
      <vt:lpstr>«Найди такую же фигуру»</vt:lpstr>
      <vt:lpstr>«В мире геометрических фигур»</vt:lpstr>
      <vt:lpstr>«В мире геометрических фигур»</vt:lpstr>
      <vt:lpstr>«В мире геометрических фигур»</vt:lpstr>
      <vt:lpstr>«Игры на развитие мышления»</vt:lpstr>
      <vt:lpstr>«Блоки дьенеша»</vt:lpstr>
      <vt:lpstr>«Πалoчки Κюизенера»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«Удивительный мир математики»</dc:title>
  <dc:creator>Зульфия</dc:creator>
  <cp:lastModifiedBy>Зульфия Таджибаева</cp:lastModifiedBy>
  <cp:revision>9</cp:revision>
  <dcterms:created xsi:type="dcterms:W3CDTF">2019-11-24T19:22:17Z</dcterms:created>
  <dcterms:modified xsi:type="dcterms:W3CDTF">2021-11-02T08:39:24Z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TC101130471049</vt:lpwstr>
  </property>
</Properties>
</file>