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9" r:id="rId1"/>
  </p:sldMasterIdLst>
  <p:sldIdLst>
    <p:sldId id="256" r:id="rId2"/>
    <p:sldId id="257" r:id="rId3"/>
    <p:sldId id="258" r:id="rId4"/>
    <p:sldId id="268" r:id="rId5"/>
    <p:sldId id="259" r:id="rId6"/>
    <p:sldId id="262" r:id="rId7"/>
    <p:sldId id="264" r:id="rId8"/>
    <p:sldId id="261" r:id="rId9"/>
    <p:sldId id="269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6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241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8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311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9489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414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123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69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510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866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518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09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673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182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66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32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32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C881585-0C47-412C-83EC-B61F5A457FAB}" type="datetimeFigureOut">
              <a:rPr lang="ru-RU" smtClean="0"/>
              <a:pPr/>
              <a:t>25.06.2025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482B45E-9A33-4475-B7F5-F0F168AE9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5097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857232"/>
            <a:ext cx="8371656" cy="21002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Нетрадиционные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техники рисования.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Монотипия»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988" y="2060848"/>
            <a:ext cx="4383124" cy="26273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400" y="908720"/>
            <a:ext cx="7927032" cy="4536504"/>
          </a:xfrm>
        </p:spPr>
        <p:txBody>
          <a:bodyPr>
            <a:normAutofit/>
          </a:bodyPr>
          <a:lstStyle/>
          <a:p>
            <a:r>
              <a:rPr lang="ru-RU" dirty="0" smtClean="0"/>
              <a:t>       Спасибо за внимание!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Желаем творческих успехов!!!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3643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200" dirty="0"/>
              <a:t>Монотипия (от греческого </a:t>
            </a:r>
            <a:r>
              <a:rPr lang="ru-RU" sz="2200" dirty="0" err="1"/>
              <a:t>monos</a:t>
            </a:r>
            <a:r>
              <a:rPr lang="ru-RU" sz="2200" dirty="0"/>
              <a:t> — один, единый и </a:t>
            </a:r>
            <a:r>
              <a:rPr lang="ru-RU" sz="2200" dirty="0" err="1"/>
              <a:t>tupos</a:t>
            </a:r>
            <a:r>
              <a:rPr lang="ru-RU" sz="2200" dirty="0"/>
              <a:t> — отпечаток) - это значит уникальный отпечаток в единственном экземпляре, оттиск в зеркальном отображении. Монотипию могут освоить дети дошкольного возраста, </a:t>
            </a:r>
            <a:r>
              <a:rPr lang="ru-RU" sz="2200" dirty="0" smtClean="0"/>
              <a:t>печатный </a:t>
            </a:r>
            <a:r>
              <a:rPr lang="ru-RU" sz="2200" dirty="0"/>
              <a:t>осенний пейзаж, букет цветов в вазе, бабочек.     </a:t>
            </a:r>
            <a:endParaRPr lang="ru-RU" sz="2200" dirty="0" smtClean="0"/>
          </a:p>
          <a:p>
            <a:pPr>
              <a:buNone/>
            </a:pPr>
            <a:r>
              <a:rPr lang="ru-RU" sz="2200" dirty="0" smtClean="0"/>
              <a:t>Это простая, но удивительная техника рисования красками (акварелью, гуашью или другой краской). Она заключается в том, что рисунок рисуется на одной стороне поверхности и отпечатывается на другую.</a:t>
            </a:r>
          </a:p>
          <a:p>
            <a:endParaRPr lang="ru-RU" dirty="0"/>
          </a:p>
        </p:txBody>
      </p:sp>
      <p:sp>
        <p:nvSpPr>
          <p:cNvPr id="3074" name="AutoShape 2" descr="https://samopoznanie.ru/avatars/objects/3-26861_1_6.jpg?154652952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samopoznanie.ru/avatars/objects/3-26861_1_6.jpg?1546529527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25643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645024"/>
            <a:ext cx="5328592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143" y="299064"/>
            <a:ext cx="8686800" cy="2927817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Для рисования в технике «Монотипия» нам понадобится: стекло или плотная бумага любого цвета( глянцевая чтобы не пропускала воду), альбомные листы, гуашевые или акварельные краски, кисти, банка с водой, салфетки. </a:t>
            </a:r>
            <a:endParaRPr lang="ru-RU" sz="2800" b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Сергей\Desktop\Monotipija-kreativnaja-tehnika-risovanija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3728" y="3258209"/>
            <a:ext cx="4865125" cy="3096344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359080" cy="6336704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 </a:t>
            </a:r>
            <a:r>
              <a:rPr lang="ru-RU" sz="31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педагога </a:t>
            </a:r>
            <a:r>
              <a:rPr lang="ru-RU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пробудить фантазию ребенка, обратите занятие в игру. Монотипия — удивительный жанр, который по существу занимает срединную позицию между живописью и графикой, между искусством и психологией</a:t>
            </a:r>
            <a:r>
              <a:rPr lang="ru-RU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</a:t>
            </a:r>
            <a:r>
              <a:rPr lang="ru-RU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способ свободы самовыражения, это проекция внутреннего мира. </a:t>
            </a:r>
            <a:r>
              <a:rPr lang="ru-RU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9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4074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000" dirty="0" smtClean="0"/>
              <a:t>Сегодня </a:t>
            </a:r>
            <a:r>
              <a:rPr lang="ru-RU" sz="2000" dirty="0"/>
              <a:t>мы с вами попробуем нарисовать в технике </a:t>
            </a:r>
            <a:r>
              <a:rPr lang="ru-RU" sz="2000" dirty="0" smtClean="0"/>
              <a:t>монотипии дерево, бабочку, пейзаж, натюрморт.  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7800" y="1218495"/>
            <a:ext cx="6053150" cy="2808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1. Лист бумаги сложить пополам, развернуть.</a:t>
            </a:r>
          </a:p>
          <a:p>
            <a:pPr>
              <a:buNone/>
            </a:pPr>
            <a:r>
              <a:rPr lang="ru-RU" sz="1800" dirty="0" smtClean="0"/>
              <a:t>2. На одной половине листа нарисовать половину изображаемого предмета (ствол дерева) и опять сложить лист бумаги для получения отпечатка. </a:t>
            </a:r>
          </a:p>
          <a:p>
            <a:pPr>
              <a:buNone/>
            </a:pPr>
            <a:r>
              <a:rPr lang="ru-RU" sz="1800" dirty="0" smtClean="0"/>
              <a:t>3. Затем развернуть и нарисовать крону дерева, траву и снова сложить пополам.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2400" dirty="0"/>
          </a:p>
        </p:txBody>
      </p:sp>
      <p:pic>
        <p:nvPicPr>
          <p:cNvPr id="4" name="Рисунок 3" descr="https://www.maam.ru/upload/blogs/6d48d5d3b7cd182f3c18a197119094a8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240" y="1122268"/>
            <a:ext cx="1944216" cy="2289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www.maam.ru/upload/blogs/5eb238fffe0197924977e0b18da0a780.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3435" y="3438090"/>
            <a:ext cx="2016491" cy="2448272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00" y="3573016"/>
            <a:ext cx="2088232" cy="24380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3552794"/>
            <a:ext cx="2017951" cy="238729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93712" y="5939135"/>
            <a:ext cx="7534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4. Разворачиваем и получаем красивое симметричное изображение дерева.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32656"/>
            <a:ext cx="6918920" cy="6480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        Рисуем бабочку</a:t>
            </a:r>
            <a:endParaRPr lang="ru-RU" dirty="0"/>
          </a:p>
        </p:txBody>
      </p:sp>
      <p:pic>
        <p:nvPicPr>
          <p:cNvPr id="19460" name="Picture 4" descr="https://www.maam.ru/upload/blogs/8e78722e72548ff51223acd7ee254394.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676" y="2912198"/>
            <a:ext cx="2592288" cy="215577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3400" y="980729"/>
            <a:ext cx="7753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Лист бумаги сложить пополам. На одну половину листа нанести цветные пятна краски разного цвета.</a:t>
            </a:r>
          </a:p>
          <a:p>
            <a:pPr marL="342900" indent="-342900">
              <a:buAutoNum type="arabicPeriod"/>
            </a:pPr>
            <a:r>
              <a:rPr lang="ru-RU" dirty="0" smtClean="0"/>
              <a:t>Лист бумаги опять складываем пополам для получения отпечатка, затем разворачиваем.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18874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406" y="2780928"/>
            <a:ext cx="2376263" cy="2197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805" y="2719530"/>
            <a:ext cx="2280102" cy="216024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95536" y="5517232"/>
            <a:ext cx="8951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3. Недостающие части (брюшко, усики, глаза)-дорисовываем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32656"/>
            <a:ext cx="6554867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       МОНОТИПИЯ ПЕЙЗАЖНАЯ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6713"/>
            <a:ext cx="8686800" cy="241022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600" dirty="0" smtClean="0"/>
              <a:t>1. Лист бумаги сложить пополам.</a:t>
            </a:r>
          </a:p>
          <a:p>
            <a:pPr>
              <a:buNone/>
            </a:pPr>
            <a:r>
              <a:rPr lang="ru-RU" sz="3600" dirty="0" smtClean="0"/>
              <a:t>2. На одной половине листа бумаги нарисовать пейзаж и опять сложить лист для получения отпечатка. Пейзаж надо рисовать быстро, чтобы краски не успели высохнуть.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906" y="3246939"/>
            <a:ext cx="3525404" cy="25314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150340"/>
            <a:ext cx="3816427" cy="2530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88640"/>
            <a:ext cx="6554867" cy="1152128"/>
          </a:xfrm>
        </p:spPr>
        <p:txBody>
          <a:bodyPr/>
          <a:lstStyle/>
          <a:p>
            <a:pPr algn="ctr"/>
            <a:r>
              <a:rPr lang="ru-RU" dirty="0" smtClean="0"/>
              <a:t>     Рисуем натюрморт </a:t>
            </a:r>
            <a:endParaRPr lang="ru-RU" dirty="0"/>
          </a:p>
        </p:txBody>
      </p:sp>
      <p:pic>
        <p:nvPicPr>
          <p:cNvPr id="18434" name="Picture 2" descr="C:\Users\Сергей\Desktop\9121db80e79c63006d408ff3d780f873.jp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35" y="1210044"/>
            <a:ext cx="2500330" cy="3395472"/>
          </a:xfrm>
          <a:prstGeom prst="rect">
            <a:avLst/>
          </a:prstGeom>
          <a:noFill/>
        </p:spPr>
      </p:pic>
      <p:pic>
        <p:nvPicPr>
          <p:cNvPr id="18436" name="Picture 4" descr="https://www.maam.ru/upload/blogs/20fd19086be7ff36f81e85387501df60.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7361" y="1204280"/>
            <a:ext cx="2571768" cy="3369677"/>
          </a:xfrm>
          <a:prstGeom prst="rect">
            <a:avLst/>
          </a:prstGeom>
          <a:noFill/>
        </p:spPr>
      </p:pic>
      <p:pic>
        <p:nvPicPr>
          <p:cNvPr id="18438" name="Picture 6" descr="https://www.maam.ru/upload/blogs/9f421ac19385fcaa2d2f4b5f51685ea5.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6736" y="3068960"/>
            <a:ext cx="3800625" cy="346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dirty="0"/>
              <a:t>На сегодняшний день монотипия – это не только вид творчества, но и особый инструмент, который используют в психологии и педагогике. Подобные занятия положительно влияют на развитие фантазии и пространственного </a:t>
            </a:r>
            <a:r>
              <a:rPr lang="ru-RU" sz="2800" smtClean="0"/>
              <a:t>мышления детей. </a:t>
            </a:r>
            <a:r>
              <a:rPr lang="ru-RU" sz="2800" dirty="0"/>
              <a:t>Данная техника сможет благоприятно воздействовать на всех членов семьи. Детям будет интересно работать с разнообразными цветами и угадывать итоговый результат, а взрослые смогут заглянуть вглубь своей души и узнать себя лучше. </a:t>
            </a:r>
          </a:p>
        </p:txBody>
      </p:sp>
    </p:spTree>
    <p:extLst>
      <p:ext uri="{BB962C8B-B14F-4D97-AF65-F5344CB8AC3E}">
        <p14:creationId xmlns:p14="http://schemas.microsoft.com/office/powerpoint/2010/main" val="165524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Сектор</Template>
  <TotalTime>438</TotalTime>
  <Words>368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Gothic</vt:lpstr>
      <vt:lpstr>Times New Roman</vt:lpstr>
      <vt:lpstr>Wingdings 3</vt:lpstr>
      <vt:lpstr>Сектор</vt:lpstr>
      <vt:lpstr>  Нетрадиционные техники рисования. «Монотипия»  </vt:lpstr>
      <vt:lpstr>Презентация PowerPoint</vt:lpstr>
      <vt:lpstr>Презентация PowerPoint</vt:lpstr>
      <vt:lpstr> Задача педагога - пробудить фантазию ребенка, обратите занятие в игру. Монотипия — удивительный жанр, который по существу занимает срединную позицию между живописью и графикой, между искусством и психологией.  Монотипия — это способ свободы самовыражения, это проекция внутреннего мира.     </vt:lpstr>
      <vt:lpstr>  Сегодня мы с вами попробуем нарисовать в технике монотипии дерево, бабочку, пейзаж, натюрморт.     </vt:lpstr>
      <vt:lpstr>         Рисуем бабочку</vt:lpstr>
      <vt:lpstr>              МОНОТИПИЯ ПЕЙЗАЖНАЯ </vt:lpstr>
      <vt:lpstr>     Рисуем натюрморт </vt:lpstr>
      <vt:lpstr>Презентация PowerPoint</vt:lpstr>
      <vt:lpstr>       Спасибо за внимание!   Желаем творческих успехов!!!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техники рисования. «Монотипия»  </dc:title>
  <dc:creator>Сергей</dc:creator>
  <cp:lastModifiedBy>User</cp:lastModifiedBy>
  <cp:revision>30</cp:revision>
  <dcterms:created xsi:type="dcterms:W3CDTF">2019-01-22T03:39:15Z</dcterms:created>
  <dcterms:modified xsi:type="dcterms:W3CDTF">2025-06-25T08:51:55Z</dcterms:modified>
</cp:coreProperties>
</file>