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6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-2802" y="-9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22.09.2023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9/22/2023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8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357298"/>
            <a:ext cx="6858048" cy="34163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«Все 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профессии важны,</a:t>
            </a:r>
          </a:p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профессии</a:t>
            </a:r>
          </a:p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ужны»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15" y="428604"/>
            <a:ext cx="62865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сад №34 "Берёзка"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5643578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Подготовила: Шокурова Т.П., </a:t>
            </a:r>
          </a:p>
          <a:p>
            <a:pPr algn="ctr"/>
            <a:r>
              <a:rPr lang="ru-RU" dirty="0" smtClean="0"/>
              <a:t> </a:t>
            </a:r>
            <a:r>
              <a:rPr lang="ru-RU" dirty="0" smtClean="0"/>
              <a:t>                воспитатель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на краешке с опаской.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железо красит красой,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в руке ведро,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 раскрашен он пестро.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маляр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2760543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628" y="1643050"/>
            <a:ext cx="221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071810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ножницы расческу.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вам сделает прическу.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Парикмахер непременно,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Подстрижет вас современно.</a:t>
            </a:r>
          </a:p>
        </p:txBody>
      </p:sp>
      <p:pic>
        <p:nvPicPr>
          <p:cNvPr id="3687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4000528" cy="50479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1785926"/>
            <a:ext cx="3972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35756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Словно птица он летает,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Самолётом управляет,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надо он за час,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Африку доставит Вас.</a:t>
            </a:r>
          </a:p>
        </p:txBody>
      </p:sp>
      <p:pic>
        <p:nvPicPr>
          <p:cNvPr id="35842" name="Picture 2" descr="Картинки по запросу пилот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4876800" cy="4876801"/>
          </a:xfrm>
          <a:prstGeom prst="rect">
            <a:avLst/>
          </a:prstGeom>
          <a:noFill/>
        </p:spPr>
      </p:pic>
      <p:pic>
        <p:nvPicPr>
          <p:cNvPr id="35844" name="Picture 4" descr="Картинки по запросу самолет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14488"/>
            <a:ext cx="3500430" cy="12140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7620" y="785794"/>
            <a:ext cx="2348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Пилот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28599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 утра кручу баранку,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спозаранку,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Едут люди на работу,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водить их должен кто-то.</a:t>
            </a:r>
          </a:p>
        </p:txBody>
      </p:sp>
      <p:pic>
        <p:nvPicPr>
          <p:cNvPr id="34818" name="Picture 2" descr="Картинки по запросу водитель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3427857" cy="2943230"/>
          </a:xfrm>
          <a:prstGeom prst="rect">
            <a:avLst/>
          </a:prstGeom>
          <a:noFill/>
        </p:spPr>
      </p:pic>
      <p:pic>
        <p:nvPicPr>
          <p:cNvPr id="34820" name="Picture 4" descr="Картинки по запросу автобус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114080"/>
            <a:ext cx="3729163" cy="15294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43306" y="1214422"/>
            <a:ext cx="3264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786058"/>
            <a:ext cx="3071834" cy="214314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повара секреты,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 вкусных блюд.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скажем им за это,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поваром – нелегкий труд!</a:t>
            </a:r>
          </a:p>
        </p:txBody>
      </p:sp>
      <p:pic>
        <p:nvPicPr>
          <p:cNvPr id="33794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2"/>
            <a:ext cx="2643206" cy="4130009"/>
          </a:xfrm>
          <a:prstGeom prst="rect">
            <a:avLst/>
          </a:prstGeom>
          <a:noFill/>
        </p:spPr>
      </p:pic>
      <p:sp>
        <p:nvSpPr>
          <p:cNvPr id="3379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752660" cy="10361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1500174"/>
            <a:ext cx="206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14620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Сотни писем, телеграмм,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разносит по домам,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конвертах голубых,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Вести от друзей, родных.</a:t>
            </a:r>
          </a:p>
        </p:txBody>
      </p:sp>
      <p:pic>
        <p:nvPicPr>
          <p:cNvPr id="32770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56552"/>
            <a:ext cx="3357586" cy="43045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1428736"/>
            <a:ext cx="3703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Почтальон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64318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магазине, на базаре,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буфете, наконец,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Всюду где б вы не бывали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 встречает – продавец.</a:t>
            </a:r>
          </a:p>
        </p:txBody>
      </p:sp>
      <p:pic>
        <p:nvPicPr>
          <p:cNvPr id="31746" name="Picture 2" descr="Картинки по запросу продавец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786214" cy="37862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500174"/>
            <a:ext cx="3171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8605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нужны такие вещи,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Молоток, тиски и клещи,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Ключ, напильник и ножовка,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нужней всего – сноровка!</a:t>
            </a:r>
          </a:p>
        </p:txBody>
      </p:sp>
      <p:pic>
        <p:nvPicPr>
          <p:cNvPr id="30722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2990850" cy="49625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57686" y="1571612"/>
            <a:ext cx="3676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Сантехник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857496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в котором мы живём,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этот дом?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 доме каждый житель,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его возвёл строитель!</a:t>
            </a: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4037966" cy="36870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571612"/>
            <a:ext cx="3786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214554"/>
            <a:ext cx="3071834" cy="321471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уборщицы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Карлотты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очень важная работа.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Подмести, пропылесосить,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поднять, что на пол бросят,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Вымыть окна, стены, пол,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Протереть от пыли стол.</a:t>
            </a:r>
          </a:p>
        </p:txBody>
      </p:sp>
      <p:pic>
        <p:nvPicPr>
          <p:cNvPr id="28674" name="Picture 2" descr="Картинки по запросу уборщица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000108"/>
            <a:ext cx="2428892" cy="4797811"/>
          </a:xfrm>
          <a:prstGeom prst="rect">
            <a:avLst/>
          </a:prstGeom>
          <a:noFill/>
        </p:spPr>
      </p:pic>
      <p:pic>
        <p:nvPicPr>
          <p:cNvPr id="28676" name="Picture 4" descr="Картинки по запросу уборка клипарт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429132"/>
            <a:ext cx="1035895" cy="1071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9058" y="1142984"/>
            <a:ext cx="3464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Уборщица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 в белом халате сидит в кабинете,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Спешат к нему мамы, и папы, и дети,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знает симптомы ветрянки и кори.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верное средство от грусти и боли.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врач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75499"/>
            <a:ext cx="3214710" cy="4134675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таблетки рисуно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643446"/>
            <a:ext cx="1435217" cy="10001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1571612"/>
            <a:ext cx="2567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571744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микроскоп учёный смотрит,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Видно, опыты проводит.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нет ему до скуки –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Весь в работе, весь в науке.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4286280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357298"/>
            <a:ext cx="2589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29124" y="2786058"/>
            <a:ext cx="3071834" cy="178595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все сфотографирует,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Вас, и праздник Ваш,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Вам скорей покажет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фоторепортаж.</a:t>
            </a:r>
          </a:p>
        </p:txBody>
      </p:sp>
      <p:pic>
        <p:nvPicPr>
          <p:cNvPr id="2662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3187904" cy="45005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43372" y="1571612"/>
            <a:ext cx="343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214942" y="2643182"/>
            <a:ext cx="3071834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футболистом – не работа,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откровенно говоря, Великий дар – попасть в ворота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промахнуться в вратаря!</a:t>
            </a:r>
          </a:p>
        </p:txBody>
      </p:sp>
      <p:pic>
        <p:nvPicPr>
          <p:cNvPr id="25602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4291973" cy="46150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1500174"/>
            <a:ext cx="3866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Футболист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357430"/>
            <a:ext cx="3071834" cy="285752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есть карандаш, разноцветная гуашь,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Акварель, палитра, кисть,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бумаги плотный лист,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ещё  - мольберт-треножник,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я – художник!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художник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3553899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29124" y="1357298"/>
            <a:ext cx="340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500306"/>
            <a:ext cx="3071834" cy="264320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швеи прославляют поэты.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Ткань шелестит и машинка жужжит,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для швеи пролетит незаметно,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она моделировать, шить.</a:t>
            </a:r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2786082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428736"/>
            <a:ext cx="1929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Швея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857496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Вдруг погас в квартире свет.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нам быть, кто даст совет?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электрика зовём.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приходит сразу в дом.</a:t>
            </a:r>
          </a:p>
        </p:txBody>
      </p:sp>
      <p:pic>
        <p:nvPicPr>
          <p:cNvPr id="2253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3225409" cy="30718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643050"/>
            <a:ext cx="3256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ведёт уроки</a:t>
            </a:r>
          </a:p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школе?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2677719" cy="3858601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357430"/>
            <a:ext cx="2577483" cy="3304466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приготовит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вкусный завтрак?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  <p:pic>
        <p:nvPicPr>
          <p:cNvPr id="1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643183"/>
            <a:ext cx="2850375" cy="2714644"/>
          </a:xfrm>
          <a:prstGeom prst="rect">
            <a:avLst/>
          </a:prstGeom>
          <a:noFill/>
        </p:spPr>
      </p:pic>
      <p:pic>
        <p:nvPicPr>
          <p:cNvPr id="11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571744"/>
            <a:ext cx="2928958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сделает красивую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причёску?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2544962" cy="3592887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71612"/>
            <a:ext cx="2616994" cy="4143404"/>
          </a:xfrm>
          <a:prstGeom prst="rect">
            <a:avLst/>
          </a:prstGeom>
          <a:noFill/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928802"/>
            <a:ext cx="3214710" cy="405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защищает нашу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2616994" cy="4143404"/>
          </a:xfrm>
          <a:prstGeom prst="rect">
            <a:avLst/>
          </a:prstGeom>
          <a:noFill/>
        </p:spPr>
      </p:pic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500174"/>
            <a:ext cx="2504331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14620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Нам пожарный нужен срочно,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поможет, это точно!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Картинки по запросу пожарный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61982"/>
            <a:ext cx="3428992" cy="45719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1643050"/>
            <a:ext cx="3644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забьёт гол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противнику?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14488"/>
            <a:ext cx="2544962" cy="3592887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285992"/>
            <a:ext cx="3122555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500306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928934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серьёзный вид,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порядком он следит.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Ясным днём, ночной порой,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Охраняет наш покой!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полицейски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86148" cy="42191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1643050"/>
            <a:ext cx="4298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Полицейский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учителем призванье,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так детей любить,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душу и старанье,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остатка им дарить.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2892033" cy="416742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1643050"/>
            <a:ext cx="2907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57818" y="2071678"/>
            <a:ext cx="2857520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Воспитательница с нами занимается часами,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на улице гуляем,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песни распеваем.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воспитательница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5752515" cy="40938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1142984"/>
            <a:ext cx="5958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00037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Доктор, но не для детей,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птиц и для зверей,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особый дар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врач – ветеринар!</a:t>
            </a: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46997"/>
            <a:ext cx="3357586" cy="3406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43372" y="1643050"/>
            <a:ext cx="3645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143504" y="3286124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это военный. Он в армии служит.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техникой сложной, армейскою дружит.</a:t>
            </a:r>
          </a:p>
        </p:txBody>
      </p:sp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857232"/>
            <a:ext cx="2981325" cy="4762500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военный рисуно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86190"/>
            <a:ext cx="2357453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785926"/>
            <a:ext cx="292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14324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пример для всех ребят,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зовут героем!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Гордо носит космонавт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Звание такое.</a:t>
            </a:r>
          </a:p>
        </p:txBody>
      </p:sp>
      <p:pic>
        <p:nvPicPr>
          <p:cNvPr id="39938" name="Picture 2" descr="Картинки по запросу космонавт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3286148" cy="45326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1928802"/>
            <a:ext cx="371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Космонавт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672</TotalTime>
  <Words>605</Words>
  <Application>Microsoft Office PowerPoint</Application>
  <PresentationFormat>Экран (4:3)</PresentationFormat>
  <Paragraphs>138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ANNA</cp:lastModifiedBy>
  <cp:revision>48</cp:revision>
  <dcterms:created xsi:type="dcterms:W3CDTF">2014-07-06T18:18:01Z</dcterms:created>
  <dcterms:modified xsi:type="dcterms:W3CDTF">2023-09-21T20:26:26Z</dcterms:modified>
</cp:coreProperties>
</file>