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9" r:id="rId2"/>
  </p:sldIdLst>
  <p:sldSz cx="9720263" cy="12239625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55" userDrawn="1">
          <p15:clr>
            <a:srgbClr val="A4A3A4"/>
          </p15:clr>
        </p15:guide>
        <p15:guide id="2" pos="30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-690" y="-102"/>
      </p:cViewPr>
      <p:guideLst>
        <p:guide orient="horz" pos="3855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42C500B3-C05A-4991-B3BA-34B1DFB88832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1850" y="1250950"/>
            <a:ext cx="267811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813866"/>
            <a:ext cx="5505450" cy="393861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D09FD48A-0886-4F80-A816-09F528136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30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003106"/>
            <a:ext cx="8262224" cy="4261203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6428637"/>
            <a:ext cx="7290197" cy="2955075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330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7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651647"/>
            <a:ext cx="2095932" cy="1037251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651647"/>
            <a:ext cx="6166292" cy="1037251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9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065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3051410"/>
            <a:ext cx="8383727" cy="5091343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8190919"/>
            <a:ext cx="8383727" cy="2677417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3258233"/>
            <a:ext cx="4131112" cy="77659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3258233"/>
            <a:ext cx="4131112" cy="77659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28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651649"/>
            <a:ext cx="8383727" cy="236576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3000409"/>
            <a:ext cx="4112126" cy="1470454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4470863"/>
            <a:ext cx="4112126" cy="65759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3000409"/>
            <a:ext cx="4132378" cy="1470454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4470863"/>
            <a:ext cx="4132378" cy="65759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5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74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52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815975"/>
            <a:ext cx="3135038" cy="2855913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1762282"/>
            <a:ext cx="4920883" cy="869806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3671887"/>
            <a:ext cx="3135038" cy="6802626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1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815975"/>
            <a:ext cx="3135038" cy="2855913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1762282"/>
            <a:ext cx="4920883" cy="8698067"/>
          </a:xfrm>
        </p:spPr>
        <p:txBody>
          <a:bodyPr anchor="t"/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3671887"/>
            <a:ext cx="3135038" cy="6802626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6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651649"/>
            <a:ext cx="8383727" cy="236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3258233"/>
            <a:ext cx="8383727" cy="776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11344322"/>
            <a:ext cx="2187059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2EA0B-E804-4759-8741-AE22B2E2D42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11344322"/>
            <a:ext cx="3280589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11344322"/>
            <a:ext cx="2187059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7F66C-D264-4DE7-AA36-5F5E07A19D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8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72007" rtl="0" eaLnBrk="1" latinLnBrk="0" hangingPunct="1">
        <a:lnSpc>
          <a:spcPct val="90000"/>
        </a:lnSpc>
        <a:spcBef>
          <a:spcPct val="0"/>
        </a:spcBef>
        <a:buNone/>
        <a:defRPr sz="46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002" indent="-243002" algn="l" defTabSz="972007" rtl="0" eaLnBrk="1" latinLnBrk="0" hangingPunct="1">
        <a:lnSpc>
          <a:spcPct val="90000"/>
        </a:lnSpc>
        <a:spcBef>
          <a:spcPts val="1063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29005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15009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70101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2187016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orokina\Downloads\ДЕФмероприятия (2).png"/>
          <p:cNvPicPr>
            <a:picLocks noChangeAspect="1" noChangeArrowheads="1"/>
          </p:cNvPicPr>
          <p:nvPr/>
        </p:nvPicPr>
        <p:blipFill>
          <a:blip r:embed="rId2" cstate="print"/>
          <a:srcRect b="581"/>
          <a:stretch>
            <a:fillRect/>
          </a:stretch>
        </p:blipFill>
        <p:spPr bwMode="auto">
          <a:xfrm>
            <a:off x="0" y="1"/>
            <a:ext cx="9720263" cy="12239624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6F78477-71EE-4F00-97B4-AE889BD85D45}"/>
              </a:ext>
            </a:extLst>
          </p:cNvPr>
          <p:cNvSpPr txBox="1"/>
          <p:nvPr/>
        </p:nvSpPr>
        <p:spPr>
          <a:xfrm>
            <a:off x="1840724" y="3611078"/>
            <a:ext cx="6040436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06666"/>
                </a:solidFill>
                <a:latin typeface="Century Gothic" panose="020B0502020202020204" pitchFamily="34" charset="0"/>
              </a:rPr>
              <a:t>выдан</a:t>
            </a:r>
          </a:p>
          <a:p>
            <a:pPr algn="ctr"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Шмыгалевой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Ларисе Владимировне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Учителю-логопеду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77 «Бусинка»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Сургут</a:t>
            </a:r>
          </a:p>
          <a:p>
            <a:pPr algn="ctr"/>
            <a:r>
              <a:rPr lang="ru-RU" sz="2000" dirty="0">
                <a:latin typeface="Century Gothic" panose="020B0502020202020204" pitchFamily="34" charset="0"/>
              </a:rPr>
              <a:t>- участнику семинара</a:t>
            </a:r>
          </a:p>
          <a:p>
            <a:pPr algn="ctr"/>
            <a:r>
              <a:rPr lang="ru-RU" sz="2000" dirty="0">
                <a:latin typeface="Century Gothic" panose="020B0502020202020204" pitchFamily="34" charset="0"/>
              </a:rPr>
              <a:t>«Реализация современных образовательных</a:t>
            </a:r>
          </a:p>
          <a:p>
            <a:pPr algn="ctr"/>
            <a:r>
              <a:rPr lang="ru-RU" sz="2000" dirty="0">
                <a:latin typeface="Century Gothic" panose="020B0502020202020204" pitchFamily="34" charset="0"/>
              </a:rPr>
              <a:t>технологий в процессе взаимодействия</a:t>
            </a:r>
          </a:p>
          <a:p>
            <a:pPr algn="ctr"/>
            <a:r>
              <a:rPr lang="ru-RU" sz="2000" dirty="0">
                <a:latin typeface="Century Gothic" panose="020B0502020202020204" pitchFamily="34" charset="0"/>
              </a:rPr>
              <a:t>с родителями обучающихся с ОВЗ»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6F78477-71EE-4F00-97B4-AE889BD85D45}"/>
              </a:ext>
            </a:extLst>
          </p:cNvPr>
          <p:cNvSpPr txBox="1"/>
          <p:nvPr/>
        </p:nvSpPr>
        <p:spPr>
          <a:xfrm>
            <a:off x="4257234" y="10569684"/>
            <a:ext cx="1207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006666"/>
                </a:solidFill>
                <a:latin typeface="Century Gothic" panose="020B0502020202020204" pitchFamily="34" charset="0"/>
              </a:rPr>
              <a:t>11.04.2022</a:t>
            </a:r>
          </a:p>
          <a:p>
            <a:pPr algn="ctr"/>
            <a:r>
              <a:rPr lang="ru-RU" sz="1600" dirty="0">
                <a:solidFill>
                  <a:srgbClr val="006666"/>
                </a:solidFill>
                <a:latin typeface="Century Gothic" panose="020B0502020202020204" pitchFamily="34" charset="0"/>
              </a:rPr>
              <a:t>Сургут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</TotalTime>
  <Words>33</Words>
  <Application>Microsoft Office PowerPoint</Application>
  <PresentationFormat>Произвольный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Сорокина</dc:creator>
  <cp:lastModifiedBy>Lenovo</cp:lastModifiedBy>
  <cp:revision>35</cp:revision>
  <cp:lastPrinted>2022-06-09T17:57:01Z</cp:lastPrinted>
  <dcterms:created xsi:type="dcterms:W3CDTF">2021-12-12T15:28:17Z</dcterms:created>
  <dcterms:modified xsi:type="dcterms:W3CDTF">2022-06-14T06:06:04Z</dcterms:modified>
</cp:coreProperties>
</file>