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2" r:id="rId3"/>
    <p:sldId id="260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864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904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65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880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97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319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934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84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92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620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691D184-4594-49B3-9D93-D58F0FC85C8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67EC337-2A73-4F78-B9A4-A9B8C9E7783D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68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audio" Target="../media/audio2.wav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1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8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varicube.ru/wp-content/uploads/2018/01/YAgody-ovoshhi-i-fruk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4818" y="1161860"/>
            <a:ext cx="77724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b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овощи и фрукты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087728" y="5213355"/>
            <a:ext cx="2982352" cy="1463040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Подготовила 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Шелементьева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Г.В.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воспитатель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66091" y="27187"/>
            <a:ext cx="78216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учреждение детский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сад № 29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Журавушка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1075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9080" y="228601"/>
            <a:ext cx="888492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группы раннего развития с новой для них формой занятия;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образовательного процесса за счет ИКТ.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уже известные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овощей и фруктов;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память, внимание, мыслительные операции;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наглядно-образное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интерес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природе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35130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5.infourok.ru/uploads/ex/0791/000216e8-928e1cc0/hello_html_5d5bd2f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6114"/>
            <a:ext cx="12192000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detskiy-sad.com/wp-content/uploads/2017/01/ovoshi-dla-detei-2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7" t="17025" r="13095" b="42773"/>
          <a:stretch/>
        </p:blipFill>
        <p:spPr bwMode="auto">
          <a:xfrm>
            <a:off x="4460985" y="4593658"/>
            <a:ext cx="2057400" cy="15519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detskiy-sad.com/wp-content/uploads/2017/01/ovoshi-dla-detei-27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4" t="17391" r="10317" b="46223"/>
          <a:stretch/>
        </p:blipFill>
        <p:spPr bwMode="auto">
          <a:xfrm>
            <a:off x="9288752" y="1319347"/>
            <a:ext cx="1825541" cy="10785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detskiy-sad.com/wp-content/uploads/2017/01/ovoshi-dla-detei-32-1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1" t="15868" r="10496" b="41330"/>
          <a:stretch/>
        </p:blipFill>
        <p:spPr bwMode="auto">
          <a:xfrm rot="5400000">
            <a:off x="7538499" y="1811740"/>
            <a:ext cx="1639281" cy="12835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://detskiy-sad.com/wp-content/uploads/2017/01/ovoshi-dla-detei-28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4" t="18666" r="12230" b="41665"/>
          <a:stretch/>
        </p:blipFill>
        <p:spPr bwMode="auto">
          <a:xfrm>
            <a:off x="2364069" y="2918776"/>
            <a:ext cx="1786618" cy="13817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://detskiy-sad.com/wp-content/uploads/2017/01/ovoshi-dla-detei-18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9" t="19680" r="9491" b="39441"/>
          <a:stretch/>
        </p:blipFill>
        <p:spPr bwMode="auto">
          <a:xfrm>
            <a:off x="10126870" y="2544020"/>
            <a:ext cx="2020377" cy="14494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://detskiy-sad.com/wp-content/uploads/2017/01/frukti-dla-detei-37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99"/>
          <a:stretch/>
        </p:blipFill>
        <p:spPr bwMode="auto">
          <a:xfrm>
            <a:off x="662123" y="1497403"/>
            <a:ext cx="1434304" cy="12040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://detskiy-sad.com/wp-content/uploads/2017/01/frukti-dla-detei-33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19227" r="9503" b="40830"/>
          <a:stretch/>
        </p:blipFill>
        <p:spPr bwMode="auto">
          <a:xfrm>
            <a:off x="586958" y="5011954"/>
            <a:ext cx="1920522" cy="1120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http://detskiy-sad.com/wp-content/uploads/2017/01/frukti-dla-detei-34.jp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7" t="16064" r="13997" b="34272"/>
          <a:stretch/>
        </p:blipFill>
        <p:spPr bwMode="auto">
          <a:xfrm>
            <a:off x="5068959" y="1858860"/>
            <a:ext cx="1445797" cy="15126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https://t3.ftcdn.net/jpg/00/89/44/30/500_F_89443016_gcn8d6BlLmeO20bqIoPw0eG4VOouzSAV.jpg"/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5" b="4876"/>
          <a:stretch/>
        </p:blipFill>
        <p:spPr bwMode="auto">
          <a:xfrm>
            <a:off x="6968465" y="4147885"/>
            <a:ext cx="5063878" cy="25056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241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7 L 0.125 -3.7037E-7 C 0.18099 -3.7037E-7 0.25 0.06898 0.25 0.125 L 0.25 0.2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11111E-6 L 3.125E-6 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7037E-7 L -1.45833E-6 0.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2.5E-6 0.125 C 2.5E-6 0.18102 0.06901 0.25 0.125 0.25 L 0.25 0.25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33333E-6 L 1.25E-6 0.2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detkinsk.ru/components/com_virtuemart/shop_image/product/99.1.jpg55cc923eca59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021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detskiy-sad.com/wp-content/uploads/2017/01/frukti-dla-detei-3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99"/>
          <a:stretch/>
        </p:blipFill>
        <p:spPr bwMode="auto">
          <a:xfrm>
            <a:off x="4354286" y="1928622"/>
            <a:ext cx="1741714" cy="16395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://detskiy-sad.com/wp-content/uploads/2017/01/frukti-dla-detei-3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7" t="16064" r="13997" b="34272"/>
          <a:stretch/>
        </p:blipFill>
        <p:spPr bwMode="auto">
          <a:xfrm>
            <a:off x="3794937" y="0"/>
            <a:ext cx="1685459" cy="17660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://detskiy-sad.com/wp-content/uploads/2017/01/frukti-dla-detei-6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9" t="8374" r="17105" b="27645"/>
          <a:stretch/>
        </p:blipFill>
        <p:spPr bwMode="auto">
          <a:xfrm>
            <a:off x="1593902" y="2140472"/>
            <a:ext cx="1560431" cy="20153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http://detskiy-sad.com/wp-content/uploads/2017/01/frukti-dla-detei-38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1" t="6010" r="23801" b="28532"/>
          <a:stretch/>
        </p:blipFill>
        <p:spPr bwMode="auto">
          <a:xfrm>
            <a:off x="174171" y="4409759"/>
            <a:ext cx="1689661" cy="22318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http://detskiy-sad.com/wp-content/uploads/2017/01/frukti-dla-detei-33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19227" r="9503" b="40830"/>
          <a:stretch/>
        </p:blipFill>
        <p:spPr bwMode="auto">
          <a:xfrm>
            <a:off x="9710056" y="4772175"/>
            <a:ext cx="2244363" cy="15611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http://detskiy-sad.com/wp-content/uploads/2017/01/frukti-dla-detei-41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8" t="12650" r="13035" b="30799"/>
          <a:stretch/>
        </p:blipFill>
        <p:spPr bwMode="auto">
          <a:xfrm>
            <a:off x="6818682" y="955614"/>
            <a:ext cx="1734806" cy="21039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http://detskiy-sad.com/wp-content/uploads/2017/01/ovoshi-dla-detei-25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7" t="17025" r="13095" b="42773"/>
          <a:stretch/>
        </p:blipFill>
        <p:spPr bwMode="auto">
          <a:xfrm>
            <a:off x="174171" y="660535"/>
            <a:ext cx="1974426" cy="13279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 descr="http://detskiy-sad.com/wp-content/uploads/2017/01/ovoshi-dla-detei-18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9" t="19680" r="9491" b="39441"/>
          <a:stretch/>
        </p:blipFill>
        <p:spPr bwMode="auto">
          <a:xfrm>
            <a:off x="9021271" y="2841976"/>
            <a:ext cx="2020377" cy="14494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 descr="http://detskiy-sad.com/wp-content/uploads/2017/01/ovoshi-dla-detei-27.jp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4" t="17391" r="10317" b="46223"/>
          <a:stretch/>
        </p:blipFill>
        <p:spPr bwMode="auto">
          <a:xfrm>
            <a:off x="10128878" y="929059"/>
            <a:ext cx="1825541" cy="10785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Рисунок 30" descr="https://flowers-shop.com.ua/include/uploads/images/roses/14-08-2013/fruktovaja-korzina_(3).jpeg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117" y="3730709"/>
            <a:ext cx="5042912" cy="2977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119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25 C 0 0.181 0.069 0.25 0.125 0.25 L 0.25 0.25 E" pathEditMode="relative" ptsTypes="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44444E-6 L 4.375E-6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59259E-6 L -0.03998 0.0669 C -0.04896 0.08102 -0.05404 0.10209 -0.05404 0.12408 C -0.05404 0.14908 -0.04896 0.16898 -0.03998 0.1831 L 1.45833E-6 0.25 " pathEditMode="relative" rAng="0" ptsTypes="AAAAA">
                                      <p:cBhvr>
                                        <p:cTn id="6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8" y="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7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7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6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196</TotalTime>
  <Words>73</Words>
  <Application>Microsoft Office PowerPoint</Application>
  <PresentationFormat>Произвольный</PresentationFormat>
  <Paragraphs>14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Интеграл</vt:lpstr>
      <vt:lpstr>Игра  «Собери овощи и фрукты»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Собери овощи и фрукты</dc:title>
  <dc:creator>людмила апкаримова</dc:creator>
  <cp:lastModifiedBy>User</cp:lastModifiedBy>
  <cp:revision>22</cp:revision>
  <dcterms:created xsi:type="dcterms:W3CDTF">2019-01-21T16:50:30Z</dcterms:created>
  <dcterms:modified xsi:type="dcterms:W3CDTF">2023-06-06T13:16:55Z</dcterms:modified>
</cp:coreProperties>
</file>