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772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53"/>
    <p:restoredTop sz="96327"/>
  </p:normalViewPr>
  <p:slideViewPr>
    <p:cSldViewPr snapToGrid="0">
      <p:cViewPr varScale="1">
        <p:scale>
          <a:sx n="47" d="100"/>
          <a:sy n="47" d="100"/>
        </p:scale>
        <p:origin x="-2268" y="-96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08194E2-F5F2-8E30-8AE5-1B498FBD12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1782" y="8686128"/>
            <a:ext cx="1189771" cy="118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74156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9820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2068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7678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4066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1277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4097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3207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8040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3662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2193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DFFBA-23D9-0845-BE73-D7DAB609649E}" type="datetimeFigureOut">
              <a:rPr lang="ru-RU" smtClean="0"/>
              <a:pPr/>
              <a:t>19.01.2025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1F900-297C-0E46-B777-60D69FF114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1244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0331FF-7589-3B9C-3015-BF09AE7252EA}"/>
              </a:ext>
            </a:extLst>
          </p:cNvPr>
          <p:cNvSpPr txBox="1"/>
          <p:nvPr/>
        </p:nvSpPr>
        <p:spPr>
          <a:xfrm>
            <a:off x="-792480" y="4682350"/>
            <a:ext cx="83521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u="sng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u="sng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u="sng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u="sng" dirty="0" err="1" smtClean="0">
                <a:effectLst/>
                <a:latin typeface="Arial" pitchFamily="34" charset="0"/>
                <a:cs typeface="Arial" pitchFamily="34" charset="0"/>
              </a:rPr>
              <a:t>Сайфуллина</a:t>
            </a:r>
            <a:r>
              <a:rPr lang="ru-RU" sz="2000" b="1" u="sng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u="sng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sz="2000" b="1" u="sng" dirty="0" smtClean="0">
                <a:effectLst/>
                <a:latin typeface="Arial" pitchFamily="34" charset="0"/>
                <a:cs typeface="Arial" pitchFamily="34" charset="0"/>
              </a:rPr>
              <a:t>йгуль </a:t>
            </a:r>
            <a:r>
              <a:rPr lang="ru-RU" sz="2000" b="1" u="sng" dirty="0" err="1" smtClean="0">
                <a:effectLst/>
                <a:latin typeface="Arial" pitchFamily="34" charset="0"/>
                <a:cs typeface="Arial" pitchFamily="34" charset="0"/>
              </a:rPr>
              <a:t>Рифовна</a:t>
            </a:r>
            <a:endParaRPr lang="ru-RU" sz="2000" b="1" u="sng" dirty="0">
              <a:solidFill>
                <a:srgbClr val="F3772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288C4CE-3DA2-1EFA-A9F0-E3C2927E0C9A}"/>
              </a:ext>
            </a:extLst>
          </p:cNvPr>
          <p:cNvSpPr txBox="1"/>
          <p:nvPr/>
        </p:nvSpPr>
        <p:spPr>
          <a:xfrm>
            <a:off x="-1442720" y="4897120"/>
            <a:ext cx="1009904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0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воспитатель группы  № 3 «Берёзка»</a:t>
            </a: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МБДОУ №  65 «Фестивальный»</a:t>
            </a:r>
            <a:endParaRPr lang="ru-RU" sz="2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г. Сургут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ХМАО-Югры</a:t>
            </a:r>
            <a:endParaRPr lang="ru-RU" sz="2000" dirty="0">
              <a:solidFill>
                <a:srgbClr val="F3772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>
              <a:solidFill>
                <a:srgbClr val="F3772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02161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3254</TotalTime>
  <Words>22</Words>
  <Application>Microsoft Office PowerPoint</Application>
  <PresentationFormat>Произвольный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Sergey Osipov</dc:creator>
  <cp:lastModifiedBy>Айгуль</cp:lastModifiedBy>
  <cp:revision>12</cp:revision>
  <cp:lastPrinted>2023-10-18T12:31:41Z</cp:lastPrinted>
  <dcterms:created xsi:type="dcterms:W3CDTF">2023-10-18T10:29:00Z</dcterms:created>
  <dcterms:modified xsi:type="dcterms:W3CDTF">2025-01-19T03:37:07Z</dcterms:modified>
</cp:coreProperties>
</file>