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</p:sldIdLst>
  <p:sldSz cx="7556500" cy="10693400"/>
  <p:notesSz cx="6858000" cy="9144000"/>
  <p:embeddedFontLst>
    <p:embeddedFont>
      <p:font typeface="Calibri" pitchFamily="34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-1020" y="16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9"/>
          <p:cNvSpPr txBox="1"/>
          <p:nvPr/>
        </p:nvSpPr>
        <p:spPr>
          <a:xfrm>
            <a:off x="349250" y="5782481"/>
            <a:ext cx="6857999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rgbClr val="000000"/>
                </a:solidFill>
                <a:latin typeface="+mj-lt"/>
              </a:rPr>
              <a:t>Николаевой </a:t>
            </a:r>
            <a:r>
              <a:rPr lang="ru-RU" sz="3600" b="1" dirty="0" smtClean="0">
                <a:solidFill>
                  <a:srgbClr val="000000"/>
                </a:solidFill>
                <a:latin typeface="+mj-lt"/>
              </a:rPr>
              <a:t>В</a:t>
            </a:r>
            <a:r>
              <a:rPr lang="ru-RU" sz="3600" b="1" dirty="0" smtClean="0">
                <a:solidFill>
                  <a:srgbClr val="000000"/>
                </a:solidFill>
                <a:latin typeface="+mj-lt"/>
              </a:rPr>
              <a:t>асилисе</a:t>
            </a:r>
            <a:endParaRPr lang="ru-RU" sz="3600" b="1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1220007" y="6870700"/>
            <a:ext cx="5098316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i="1" spc="21" dirty="0" smtClean="0"/>
              <a:t>МБДОУ № 65 «Фестивальный»</a:t>
            </a:r>
            <a:endParaRPr lang="ru-RU" sz="2000" i="1" spc="21" dirty="0"/>
          </a:p>
          <a:p>
            <a:pPr algn="ctr"/>
            <a:r>
              <a:rPr lang="ru-RU" sz="2000" i="1" spc="15" dirty="0" smtClean="0">
                <a:latin typeface="+mj-lt"/>
              </a:rPr>
              <a:t>Руководитель: </a:t>
            </a:r>
            <a:r>
              <a:rPr lang="ru-RU" sz="2000" i="1" spc="15" dirty="0" err="1" smtClean="0">
                <a:latin typeface="+mj-lt"/>
              </a:rPr>
              <a:t>Сайфуллина</a:t>
            </a:r>
            <a:r>
              <a:rPr lang="ru-RU" sz="2000" i="1" spc="15" dirty="0" smtClean="0">
                <a:latin typeface="+mj-lt"/>
              </a:rPr>
              <a:t> Айгуль </a:t>
            </a:r>
            <a:r>
              <a:rPr lang="ru-RU" sz="2000" i="1" spc="15" smtClean="0">
                <a:latin typeface="+mj-lt"/>
              </a:rPr>
              <a:t>Рифовна</a:t>
            </a:r>
            <a:endParaRPr lang="en-US" sz="2000" i="1" spc="15" dirty="0">
              <a:latin typeface="+mj-lt"/>
            </a:endParaRPr>
          </a:p>
        </p:txBody>
      </p:sp>
      <p:sp>
        <p:nvSpPr>
          <p:cNvPr id="24" name="TextBox 10"/>
          <p:cNvSpPr txBox="1"/>
          <p:nvPr/>
        </p:nvSpPr>
        <p:spPr>
          <a:xfrm>
            <a:off x="516902" y="5118100"/>
            <a:ext cx="6522698" cy="5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«Творец»</a:t>
            </a:r>
            <a:endParaRPr lang="ru-RU" sz="2000" b="1" i="1" spc="21" dirty="0" smtClean="0"/>
          </a:p>
          <a:p>
            <a:pPr algn="ctr"/>
            <a:r>
              <a:rPr lang="ru-RU" i="1" spc="21" dirty="0" smtClean="0"/>
              <a:t>(6-8 лет)</a:t>
            </a:r>
            <a:endParaRPr lang="ru-RU" i="1" spc="21" dirty="0"/>
          </a:p>
        </p:txBody>
      </p:sp>
    </p:spTree>
    <p:extLst>
      <p:ext uri="{BB962C8B-B14F-4D97-AF65-F5344CB8AC3E}">
        <p14:creationId xmlns:p14="http://schemas.microsoft.com/office/powerpoint/2010/main" xmlns="" val="2497634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20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Дипломы "Рыжее настроение" (29.7 x 21 cm)</dc:title>
  <dc:creator>Дизайнер</dc:creator>
  <cp:lastModifiedBy>Айгуль</cp:lastModifiedBy>
  <cp:revision>22</cp:revision>
  <cp:lastPrinted>2024-01-30T05:48:57Z</cp:lastPrinted>
  <dcterms:created xsi:type="dcterms:W3CDTF">2006-08-16T00:00:00Z</dcterms:created>
  <dcterms:modified xsi:type="dcterms:W3CDTF">2025-01-19T11:48:18Z</dcterms:modified>
  <dc:identifier>DAFMSClso_8</dc:identifier>
</cp:coreProperties>
</file>