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76200">
            <a:solidFill>
              <a:srgbClr val="F57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4957" y="206502"/>
            <a:ext cx="8054085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307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F2F9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pc="15" dirty="0"/>
              <a:t>Онлайн</a:t>
            </a:r>
            <a:r>
              <a:rPr i="0" spc="15" dirty="0">
                <a:latin typeface="Segoe Script"/>
                <a:cs typeface="Segoe Script"/>
              </a:rPr>
              <a:t>-</a:t>
            </a:r>
            <a:r>
              <a:rPr spc="15" dirty="0"/>
              <a:t>школа</a:t>
            </a:r>
            <a:r>
              <a:rPr spc="55" dirty="0"/>
              <a:t> </a:t>
            </a:r>
            <a:r>
              <a:rPr spc="40" dirty="0"/>
              <a:t>«Учимся</a:t>
            </a:r>
            <a:r>
              <a:rPr spc="35" dirty="0"/>
              <a:t> </a:t>
            </a:r>
            <a:r>
              <a:rPr spc="-5" dirty="0"/>
              <a:t>играя»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9.png"/><Relationship Id="rId4" Type="http://schemas.openxmlformats.org/officeDocument/2006/relationships/image" Target="../media/image11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18" Type="http://schemas.openxmlformats.org/officeDocument/2006/relationships/image" Target="../media/image149.png"/><Relationship Id="rId26" Type="http://schemas.openxmlformats.org/officeDocument/2006/relationships/image" Target="../media/image131.png"/><Relationship Id="rId3" Type="http://schemas.openxmlformats.org/officeDocument/2006/relationships/image" Target="../media/image56.png"/><Relationship Id="rId21" Type="http://schemas.openxmlformats.org/officeDocument/2006/relationships/image" Target="../media/image152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71.png"/><Relationship Id="rId25" Type="http://schemas.openxmlformats.org/officeDocument/2006/relationships/image" Target="../media/image156.png"/><Relationship Id="rId2" Type="http://schemas.openxmlformats.org/officeDocument/2006/relationships/image" Target="../media/image64.png"/><Relationship Id="rId16" Type="http://schemas.openxmlformats.org/officeDocument/2006/relationships/image" Target="../media/image52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24" Type="http://schemas.openxmlformats.org/officeDocument/2006/relationships/image" Target="../media/image155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4.png"/><Relationship Id="rId10" Type="http://schemas.openxmlformats.org/officeDocument/2006/relationships/image" Target="../media/image143.png"/><Relationship Id="rId19" Type="http://schemas.openxmlformats.org/officeDocument/2006/relationships/image" Target="../media/image150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jpg"/><Relationship Id="rId22" Type="http://schemas.openxmlformats.org/officeDocument/2006/relationships/image" Target="../media/image1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6.png"/><Relationship Id="rId3" Type="http://schemas.openxmlformats.org/officeDocument/2006/relationships/image" Target="../media/image158.png"/><Relationship Id="rId7" Type="http://schemas.openxmlformats.org/officeDocument/2006/relationships/image" Target="../media/image125.png"/><Relationship Id="rId12" Type="http://schemas.openxmlformats.org/officeDocument/2006/relationships/image" Target="../media/image165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11" Type="http://schemas.openxmlformats.org/officeDocument/2006/relationships/image" Target="../media/image126.png"/><Relationship Id="rId5" Type="http://schemas.openxmlformats.org/officeDocument/2006/relationships/image" Target="../media/image160.png"/><Relationship Id="rId15" Type="http://schemas.openxmlformats.org/officeDocument/2006/relationships/image" Target="../media/image168.png"/><Relationship Id="rId10" Type="http://schemas.openxmlformats.org/officeDocument/2006/relationships/image" Target="../media/image164.png"/><Relationship Id="rId4" Type="http://schemas.openxmlformats.org/officeDocument/2006/relationships/image" Target="../media/image159.png"/><Relationship Id="rId9" Type="http://schemas.openxmlformats.org/officeDocument/2006/relationships/image" Target="../media/image163.png"/><Relationship Id="rId14" Type="http://schemas.openxmlformats.org/officeDocument/2006/relationships/image" Target="../media/image1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86.png"/><Relationship Id="rId3" Type="http://schemas.openxmlformats.org/officeDocument/2006/relationships/image" Target="../media/image60.png"/><Relationship Id="rId7" Type="http://schemas.openxmlformats.org/officeDocument/2006/relationships/image" Target="../media/image76.png"/><Relationship Id="rId12" Type="http://schemas.openxmlformats.org/officeDocument/2006/relationships/image" Target="../media/image85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172.png"/><Relationship Id="rId5" Type="http://schemas.openxmlformats.org/officeDocument/2006/relationships/image" Target="../media/image74.png"/><Relationship Id="rId15" Type="http://schemas.openxmlformats.org/officeDocument/2006/relationships/image" Target="../media/image174.png"/><Relationship Id="rId10" Type="http://schemas.openxmlformats.org/officeDocument/2006/relationships/image" Target="../media/image163.png"/><Relationship Id="rId4" Type="http://schemas.openxmlformats.org/officeDocument/2006/relationships/image" Target="../media/image170.png"/><Relationship Id="rId9" Type="http://schemas.openxmlformats.org/officeDocument/2006/relationships/image" Target="../media/image171.jpg"/><Relationship Id="rId14" Type="http://schemas.openxmlformats.org/officeDocument/2006/relationships/image" Target="../media/image1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16.jp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jpg"/><Relationship Id="rId2" Type="http://schemas.openxmlformats.org/officeDocument/2006/relationships/image" Target="../media/image181.png"/><Relationship Id="rId16" Type="http://schemas.openxmlformats.org/officeDocument/2006/relationships/image" Target="../media/image19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jpg"/><Relationship Id="rId10" Type="http://schemas.openxmlformats.org/officeDocument/2006/relationships/image" Target="../media/image188.jp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7.png"/><Relationship Id="rId7" Type="http://schemas.openxmlformats.org/officeDocument/2006/relationships/image" Target="../media/image201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196.png"/><Relationship Id="rId7" Type="http://schemas.openxmlformats.org/officeDocument/2006/relationships/image" Target="../media/image198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Relationship Id="rId9" Type="http://schemas.openxmlformats.org/officeDocument/2006/relationships/image" Target="../media/image2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6.png"/><Relationship Id="rId4" Type="http://schemas.openxmlformats.org/officeDocument/2006/relationships/image" Target="../media/image20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g"/><Relationship Id="rId2" Type="http://schemas.openxmlformats.org/officeDocument/2006/relationships/image" Target="../media/image20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2.jpg"/><Relationship Id="rId4" Type="http://schemas.openxmlformats.org/officeDocument/2006/relationships/image" Target="../media/image21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pn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3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11" Type="http://schemas.openxmlformats.org/officeDocument/2006/relationships/image" Target="../media/image34.jpg"/><Relationship Id="rId5" Type="http://schemas.openxmlformats.org/officeDocument/2006/relationships/image" Target="../media/image28.jpg"/><Relationship Id="rId15" Type="http://schemas.openxmlformats.org/officeDocument/2006/relationships/image" Target="../media/image38.pn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jp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6200" y="-48895"/>
            <a:ext cx="9220200" cy="6906895"/>
            <a:chOff x="-38100" y="0"/>
            <a:chExt cx="9220200" cy="6906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069018"/>
              <a:ext cx="2872232" cy="35999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636" y="6326531"/>
              <a:ext cx="1440180" cy="5314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613" y="6300929"/>
              <a:ext cx="1506093" cy="5570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84745" y="836675"/>
              <a:ext cx="2159254" cy="29373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7622" y="6021285"/>
              <a:ext cx="704113" cy="55986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83739" y="5445226"/>
              <a:ext cx="1862327" cy="12039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88252" y="4365053"/>
              <a:ext cx="2267711" cy="20097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68386" y="5645441"/>
              <a:ext cx="1475613" cy="12125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88252" y="5877268"/>
              <a:ext cx="648068" cy="6517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2156" y="6124620"/>
              <a:ext cx="733379" cy="73337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9144000" cy="6830695"/>
            </a:xfrm>
            <a:custGeom>
              <a:avLst/>
              <a:gdLst/>
              <a:ahLst/>
              <a:cxnLst/>
              <a:rect l="l" t="t" r="r" b="b"/>
              <a:pathLst>
                <a:path w="9144000" h="6830695">
                  <a:moveTo>
                    <a:pt x="0" y="6830614"/>
                  </a:moveTo>
                  <a:lnTo>
                    <a:pt x="9144000" y="6830614"/>
                  </a:lnTo>
                  <a:lnTo>
                    <a:pt x="9144000" y="0"/>
                  </a:lnTo>
                </a:path>
                <a:path w="9144000" h="6830695">
                  <a:moveTo>
                    <a:pt x="0" y="0"/>
                  </a:moveTo>
                  <a:lnTo>
                    <a:pt x="0" y="6830614"/>
                  </a:lnTo>
                </a:path>
              </a:pathLst>
            </a:custGeom>
            <a:ln w="762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84323" y="4410849"/>
              <a:ext cx="903795" cy="9590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9872" y="0"/>
              <a:ext cx="5148072" cy="33985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40637" y="875411"/>
              <a:ext cx="2821410" cy="87147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430951" y="3161071"/>
            <a:ext cx="38420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00"/>
              </a:spcBef>
            </a:pPr>
            <a:r>
              <a:rPr lang="ru-RU" sz="2400" b="1" i="1" spc="25" dirty="0">
                <a:solidFill>
                  <a:srgbClr val="D00028"/>
                </a:solidFill>
                <a:latin typeface="Verdana"/>
                <a:cs typeface="Verdana"/>
              </a:rPr>
              <a:t>МБДОУ детский сад</a:t>
            </a:r>
            <a:endParaRPr sz="2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ru-RU" sz="2400" b="1" i="1" spc="70" dirty="0">
                <a:solidFill>
                  <a:srgbClr val="D00028"/>
                </a:solidFill>
                <a:latin typeface="Verdana"/>
                <a:cs typeface="Verdana"/>
              </a:rPr>
              <a:t> №44 </a:t>
            </a:r>
            <a:r>
              <a:rPr sz="2400" b="1" i="1" spc="70" dirty="0">
                <a:solidFill>
                  <a:srgbClr val="D00028"/>
                </a:solidFill>
                <a:latin typeface="Verdana"/>
                <a:cs typeface="Verdana"/>
              </a:rPr>
              <a:t>«</a:t>
            </a:r>
            <a:r>
              <a:rPr lang="ru-RU" sz="2400" b="1" i="1" spc="70" dirty="0" err="1">
                <a:solidFill>
                  <a:srgbClr val="D00028"/>
                </a:solidFill>
                <a:latin typeface="Verdana"/>
                <a:cs typeface="Verdana"/>
              </a:rPr>
              <a:t>Сибирячок</a:t>
            </a:r>
            <a:r>
              <a:rPr sz="2400" b="1" i="1" spc="-10" dirty="0">
                <a:solidFill>
                  <a:srgbClr val="D00028"/>
                </a:solidFill>
                <a:latin typeface="Verdana"/>
                <a:cs typeface="Verdana"/>
              </a:rPr>
              <a:t>»</a:t>
            </a:r>
            <a:endParaRPr lang="ru-RU" sz="2400" b="1" i="1" spc="-10" dirty="0">
              <a:solidFill>
                <a:srgbClr val="D00028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ru-RU" sz="2400" b="1" i="1" spc="-10" dirty="0">
                <a:solidFill>
                  <a:srgbClr val="D00028"/>
                </a:solidFill>
                <a:latin typeface="Verdana"/>
                <a:cs typeface="Verdana"/>
              </a:rPr>
              <a:t>     Савельева И.Д.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630732" y="1671650"/>
            <a:ext cx="535305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9794" marR="5080" indent="-887730">
              <a:lnSpc>
                <a:spcPct val="100000"/>
              </a:lnSpc>
              <a:spcBef>
                <a:spcPts val="95"/>
              </a:spcBef>
            </a:pPr>
            <a:br>
              <a:rPr lang="ru-RU" sz="2800" b="1" i="1" spc="95" dirty="0">
                <a:solidFill>
                  <a:srgbClr val="D00028"/>
                </a:solidFill>
                <a:latin typeface="Verdana"/>
                <a:cs typeface="Verdana"/>
              </a:rPr>
            </a:br>
            <a:r>
              <a:rPr lang="ru-RU" sz="2800" b="1" i="1" spc="95" dirty="0">
                <a:solidFill>
                  <a:srgbClr val="D00028"/>
                </a:solidFill>
                <a:latin typeface="Verdana"/>
                <a:cs typeface="Verdana"/>
              </a:rPr>
              <a:t>Развивающие игры </a:t>
            </a: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72" y="26923"/>
            <a:ext cx="87376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Спрячь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тучки,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обведя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пунктирным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линиям,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чтобы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дождик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успел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намочить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медвежат.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Каждому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медвежонку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нарисуй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зонтик.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Чего </a:t>
            </a:r>
            <a:r>
              <a:rPr sz="1400" spc="-5" dirty="0">
                <a:latin typeface="Times New Roman"/>
                <a:cs typeface="Times New Roman"/>
              </a:rPr>
              <a:t>больше </a:t>
            </a:r>
            <a:r>
              <a:rPr sz="1400" spc="-10" dirty="0">
                <a:latin typeface="Times New Roman"/>
                <a:cs typeface="Times New Roman"/>
              </a:rPr>
              <a:t>тучек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мишек?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 </a:t>
            </a:r>
            <a:r>
              <a:rPr sz="1400" spc="-20" dirty="0">
                <a:latin typeface="Times New Roman"/>
                <a:cs typeface="Times New Roman"/>
              </a:rPr>
              <a:t>сколько?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98246" y="548640"/>
            <a:ext cx="8762568" cy="5400432"/>
            <a:chOff x="298246" y="548640"/>
            <a:chExt cx="8762568" cy="5400432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3564" y="1052741"/>
              <a:ext cx="997407" cy="8494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3738" y="1052741"/>
              <a:ext cx="997407" cy="8494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1954" y="1052741"/>
              <a:ext cx="997407" cy="8494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0171" y="1052741"/>
              <a:ext cx="997407" cy="8494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68386" y="1052741"/>
              <a:ext cx="997407" cy="8494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246" y="4149102"/>
              <a:ext cx="1030693" cy="17999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3316" y="4149102"/>
              <a:ext cx="1030693" cy="17999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11720" y="4077106"/>
              <a:ext cx="993660" cy="179997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7478" y="4077106"/>
              <a:ext cx="993660" cy="17999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8322" y="3140963"/>
              <a:ext cx="2076958" cy="191947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35325" y="3140963"/>
              <a:ext cx="2076958" cy="191947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7604" y="3068954"/>
              <a:ext cx="2076957" cy="191947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83857" y="3068954"/>
              <a:ext cx="2076957" cy="191947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23532" y="548640"/>
              <a:ext cx="8641080" cy="1800225"/>
            </a:xfrm>
            <a:custGeom>
              <a:avLst/>
              <a:gdLst/>
              <a:ahLst/>
              <a:cxnLst/>
              <a:rect l="l" t="t" r="r" b="b"/>
              <a:pathLst>
                <a:path w="8641080" h="1800225">
                  <a:moveTo>
                    <a:pt x="0" y="900176"/>
                  </a:moveTo>
                  <a:lnTo>
                    <a:pt x="1278" y="850781"/>
                  </a:lnTo>
                  <a:lnTo>
                    <a:pt x="5070" y="802082"/>
                  </a:lnTo>
                  <a:lnTo>
                    <a:pt x="11309" y="754150"/>
                  </a:lnTo>
                  <a:lnTo>
                    <a:pt x="19930" y="707051"/>
                  </a:lnTo>
                  <a:lnTo>
                    <a:pt x="30866" y="660855"/>
                  </a:lnTo>
                  <a:lnTo>
                    <a:pt x="44052" y="615630"/>
                  </a:lnTo>
                  <a:lnTo>
                    <a:pt x="59421" y="571446"/>
                  </a:lnTo>
                  <a:lnTo>
                    <a:pt x="76909" y="528369"/>
                  </a:lnTo>
                  <a:lnTo>
                    <a:pt x="96448" y="486470"/>
                  </a:lnTo>
                  <a:lnTo>
                    <a:pt x="117974" y="445817"/>
                  </a:lnTo>
                  <a:lnTo>
                    <a:pt x="141419" y="406477"/>
                  </a:lnTo>
                  <a:lnTo>
                    <a:pt x="166719" y="368521"/>
                  </a:lnTo>
                  <a:lnTo>
                    <a:pt x="193808" y="332016"/>
                  </a:lnTo>
                  <a:lnTo>
                    <a:pt x="222619" y="297032"/>
                  </a:lnTo>
                  <a:lnTo>
                    <a:pt x="253087" y="263636"/>
                  </a:lnTo>
                  <a:lnTo>
                    <a:pt x="285145" y="231897"/>
                  </a:lnTo>
                  <a:lnTo>
                    <a:pt x="318728" y="201884"/>
                  </a:lnTo>
                  <a:lnTo>
                    <a:pt x="353771" y="173666"/>
                  </a:lnTo>
                  <a:lnTo>
                    <a:pt x="390206" y="147312"/>
                  </a:lnTo>
                  <a:lnTo>
                    <a:pt x="427969" y="122888"/>
                  </a:lnTo>
                  <a:lnTo>
                    <a:pt x="466993" y="100466"/>
                  </a:lnTo>
                  <a:lnTo>
                    <a:pt x="507212" y="80112"/>
                  </a:lnTo>
                  <a:lnTo>
                    <a:pt x="548561" y="61896"/>
                  </a:lnTo>
                  <a:lnTo>
                    <a:pt x="590973" y="45886"/>
                  </a:lnTo>
                  <a:lnTo>
                    <a:pt x="634384" y="32151"/>
                  </a:lnTo>
                  <a:lnTo>
                    <a:pt x="678726" y="20759"/>
                  </a:lnTo>
                  <a:lnTo>
                    <a:pt x="723934" y="11780"/>
                  </a:lnTo>
                  <a:lnTo>
                    <a:pt x="769942" y="5281"/>
                  </a:lnTo>
                  <a:lnTo>
                    <a:pt x="816684" y="1331"/>
                  </a:lnTo>
                  <a:lnTo>
                    <a:pt x="864095" y="0"/>
                  </a:lnTo>
                  <a:lnTo>
                    <a:pt x="911504" y="1331"/>
                  </a:lnTo>
                  <a:lnTo>
                    <a:pt x="958245" y="5281"/>
                  </a:lnTo>
                  <a:lnTo>
                    <a:pt x="1004252" y="11780"/>
                  </a:lnTo>
                  <a:lnTo>
                    <a:pt x="1049458" y="20759"/>
                  </a:lnTo>
                  <a:lnTo>
                    <a:pt x="1093799" y="32151"/>
                  </a:lnTo>
                  <a:lnTo>
                    <a:pt x="1137207" y="45886"/>
                  </a:lnTo>
                  <a:lnTo>
                    <a:pt x="1179618" y="61896"/>
                  </a:lnTo>
                  <a:lnTo>
                    <a:pt x="1220965" y="80112"/>
                  </a:lnTo>
                  <a:lnTo>
                    <a:pt x="1261183" y="100466"/>
                  </a:lnTo>
                  <a:lnTo>
                    <a:pt x="1300205" y="122888"/>
                  </a:lnTo>
                  <a:lnTo>
                    <a:pt x="1337966" y="147312"/>
                  </a:lnTo>
                  <a:lnTo>
                    <a:pt x="1374400" y="173666"/>
                  </a:lnTo>
                  <a:lnTo>
                    <a:pt x="1409441" y="201884"/>
                  </a:lnTo>
                  <a:lnTo>
                    <a:pt x="1443022" y="231897"/>
                  </a:lnTo>
                  <a:lnTo>
                    <a:pt x="1475079" y="263636"/>
                  </a:lnTo>
                  <a:lnTo>
                    <a:pt x="1505545" y="297032"/>
                  </a:lnTo>
                  <a:lnTo>
                    <a:pt x="1534355" y="332016"/>
                  </a:lnTo>
                  <a:lnTo>
                    <a:pt x="1561442" y="368521"/>
                  </a:lnTo>
                  <a:lnTo>
                    <a:pt x="1586741" y="406477"/>
                  </a:lnTo>
                  <a:lnTo>
                    <a:pt x="1610185" y="445817"/>
                  </a:lnTo>
                  <a:lnTo>
                    <a:pt x="1631709" y="486470"/>
                  </a:lnTo>
                  <a:lnTo>
                    <a:pt x="1651248" y="528369"/>
                  </a:lnTo>
                  <a:lnTo>
                    <a:pt x="1668734" y="571446"/>
                  </a:lnTo>
                  <a:lnTo>
                    <a:pt x="1684103" y="615630"/>
                  </a:lnTo>
                  <a:lnTo>
                    <a:pt x="1697288" y="660855"/>
                  </a:lnTo>
                  <a:lnTo>
                    <a:pt x="1708223" y="707051"/>
                  </a:lnTo>
                  <a:lnTo>
                    <a:pt x="1716843" y="754150"/>
                  </a:lnTo>
                  <a:lnTo>
                    <a:pt x="1723082" y="802082"/>
                  </a:lnTo>
                  <a:lnTo>
                    <a:pt x="1726874" y="850781"/>
                  </a:lnTo>
                  <a:lnTo>
                    <a:pt x="1728152" y="900176"/>
                  </a:lnTo>
                  <a:lnTo>
                    <a:pt x="1726874" y="949558"/>
                  </a:lnTo>
                  <a:lnTo>
                    <a:pt x="1723082" y="998245"/>
                  </a:lnTo>
                  <a:lnTo>
                    <a:pt x="1716843" y="1046167"/>
                  </a:lnTo>
                  <a:lnTo>
                    <a:pt x="1708223" y="1093256"/>
                  </a:lnTo>
                  <a:lnTo>
                    <a:pt x="1697288" y="1139442"/>
                  </a:lnTo>
                  <a:lnTo>
                    <a:pt x="1684103" y="1184659"/>
                  </a:lnTo>
                  <a:lnTo>
                    <a:pt x="1668734" y="1228836"/>
                  </a:lnTo>
                  <a:lnTo>
                    <a:pt x="1651248" y="1271905"/>
                  </a:lnTo>
                  <a:lnTo>
                    <a:pt x="1631709" y="1313797"/>
                  </a:lnTo>
                  <a:lnTo>
                    <a:pt x="1610185" y="1354445"/>
                  </a:lnTo>
                  <a:lnTo>
                    <a:pt x="1586741" y="1393779"/>
                  </a:lnTo>
                  <a:lnTo>
                    <a:pt x="1561442" y="1431730"/>
                  </a:lnTo>
                  <a:lnTo>
                    <a:pt x="1534355" y="1468231"/>
                  </a:lnTo>
                  <a:lnTo>
                    <a:pt x="1505545" y="1503212"/>
                  </a:lnTo>
                  <a:lnTo>
                    <a:pt x="1475079" y="1536604"/>
                  </a:lnTo>
                  <a:lnTo>
                    <a:pt x="1443022" y="1568340"/>
                  </a:lnTo>
                  <a:lnTo>
                    <a:pt x="1409441" y="1598350"/>
                  </a:lnTo>
                  <a:lnTo>
                    <a:pt x="1374400" y="1626566"/>
                  </a:lnTo>
                  <a:lnTo>
                    <a:pt x="1337966" y="1652919"/>
                  </a:lnTo>
                  <a:lnTo>
                    <a:pt x="1300205" y="1677340"/>
                  </a:lnTo>
                  <a:lnTo>
                    <a:pt x="1261183" y="1699762"/>
                  </a:lnTo>
                  <a:lnTo>
                    <a:pt x="1220965" y="1720114"/>
                  </a:lnTo>
                  <a:lnTo>
                    <a:pt x="1179618" y="1738330"/>
                  </a:lnTo>
                  <a:lnTo>
                    <a:pt x="1137207" y="1754339"/>
                  </a:lnTo>
                  <a:lnTo>
                    <a:pt x="1093799" y="1768074"/>
                  </a:lnTo>
                  <a:lnTo>
                    <a:pt x="1049458" y="1779465"/>
                  </a:lnTo>
                  <a:lnTo>
                    <a:pt x="1004252" y="1788444"/>
                  </a:lnTo>
                  <a:lnTo>
                    <a:pt x="958245" y="1794943"/>
                  </a:lnTo>
                  <a:lnTo>
                    <a:pt x="911504" y="1798893"/>
                  </a:lnTo>
                  <a:lnTo>
                    <a:pt x="864095" y="1800225"/>
                  </a:lnTo>
                  <a:lnTo>
                    <a:pt x="816684" y="1798893"/>
                  </a:lnTo>
                  <a:lnTo>
                    <a:pt x="769942" y="1794943"/>
                  </a:lnTo>
                  <a:lnTo>
                    <a:pt x="723934" y="1788444"/>
                  </a:lnTo>
                  <a:lnTo>
                    <a:pt x="678726" y="1779465"/>
                  </a:lnTo>
                  <a:lnTo>
                    <a:pt x="634384" y="1768074"/>
                  </a:lnTo>
                  <a:lnTo>
                    <a:pt x="590973" y="1754339"/>
                  </a:lnTo>
                  <a:lnTo>
                    <a:pt x="548561" y="1738330"/>
                  </a:lnTo>
                  <a:lnTo>
                    <a:pt x="507212" y="1720114"/>
                  </a:lnTo>
                  <a:lnTo>
                    <a:pt x="466993" y="1699762"/>
                  </a:lnTo>
                  <a:lnTo>
                    <a:pt x="427969" y="1677340"/>
                  </a:lnTo>
                  <a:lnTo>
                    <a:pt x="390206" y="1652919"/>
                  </a:lnTo>
                  <a:lnTo>
                    <a:pt x="353771" y="1626566"/>
                  </a:lnTo>
                  <a:lnTo>
                    <a:pt x="318728" y="1598350"/>
                  </a:lnTo>
                  <a:lnTo>
                    <a:pt x="285145" y="1568340"/>
                  </a:lnTo>
                  <a:lnTo>
                    <a:pt x="253087" y="1536604"/>
                  </a:lnTo>
                  <a:lnTo>
                    <a:pt x="222619" y="1503212"/>
                  </a:lnTo>
                  <a:lnTo>
                    <a:pt x="193808" y="1468231"/>
                  </a:lnTo>
                  <a:lnTo>
                    <a:pt x="166719" y="1431730"/>
                  </a:lnTo>
                  <a:lnTo>
                    <a:pt x="141419" y="1393779"/>
                  </a:lnTo>
                  <a:lnTo>
                    <a:pt x="117974" y="1354445"/>
                  </a:lnTo>
                  <a:lnTo>
                    <a:pt x="96448" y="1313797"/>
                  </a:lnTo>
                  <a:lnTo>
                    <a:pt x="76909" y="1271905"/>
                  </a:lnTo>
                  <a:lnTo>
                    <a:pt x="59421" y="1228836"/>
                  </a:lnTo>
                  <a:lnTo>
                    <a:pt x="44052" y="1184659"/>
                  </a:lnTo>
                  <a:lnTo>
                    <a:pt x="30866" y="1139442"/>
                  </a:lnTo>
                  <a:lnTo>
                    <a:pt x="19930" y="1093256"/>
                  </a:lnTo>
                  <a:lnTo>
                    <a:pt x="11309" y="1046167"/>
                  </a:lnTo>
                  <a:lnTo>
                    <a:pt x="5070" y="998245"/>
                  </a:lnTo>
                  <a:lnTo>
                    <a:pt x="1278" y="949558"/>
                  </a:lnTo>
                  <a:lnTo>
                    <a:pt x="0" y="900176"/>
                  </a:lnTo>
                  <a:close/>
                </a:path>
                <a:path w="8641080" h="1800225">
                  <a:moveTo>
                    <a:pt x="1728152" y="900176"/>
                  </a:moveTo>
                  <a:lnTo>
                    <a:pt x="1729430" y="850781"/>
                  </a:lnTo>
                  <a:lnTo>
                    <a:pt x="1733222" y="802082"/>
                  </a:lnTo>
                  <a:lnTo>
                    <a:pt x="1739461" y="754150"/>
                  </a:lnTo>
                  <a:lnTo>
                    <a:pt x="1748081" y="707051"/>
                  </a:lnTo>
                  <a:lnTo>
                    <a:pt x="1759017" y="660855"/>
                  </a:lnTo>
                  <a:lnTo>
                    <a:pt x="1772202" y="615630"/>
                  </a:lnTo>
                  <a:lnTo>
                    <a:pt x="1787571" y="571446"/>
                  </a:lnTo>
                  <a:lnTo>
                    <a:pt x="1805057" y="528369"/>
                  </a:lnTo>
                  <a:lnTo>
                    <a:pt x="1824596" y="486470"/>
                  </a:lnTo>
                  <a:lnTo>
                    <a:pt x="1846121" y="445817"/>
                  </a:lnTo>
                  <a:lnTo>
                    <a:pt x="1869566" y="406477"/>
                  </a:lnTo>
                  <a:lnTo>
                    <a:pt x="1894865" y="368521"/>
                  </a:lnTo>
                  <a:lnTo>
                    <a:pt x="1921953" y="332016"/>
                  </a:lnTo>
                  <a:lnTo>
                    <a:pt x="1950764" y="297032"/>
                  </a:lnTo>
                  <a:lnTo>
                    <a:pt x="1981231" y="263636"/>
                  </a:lnTo>
                  <a:lnTo>
                    <a:pt x="2013289" y="231897"/>
                  </a:lnTo>
                  <a:lnTo>
                    <a:pt x="2046873" y="201884"/>
                  </a:lnTo>
                  <a:lnTo>
                    <a:pt x="2081915" y="173666"/>
                  </a:lnTo>
                  <a:lnTo>
                    <a:pt x="2118351" y="147312"/>
                  </a:lnTo>
                  <a:lnTo>
                    <a:pt x="2156114" y="122888"/>
                  </a:lnTo>
                  <a:lnTo>
                    <a:pt x="2195138" y="100466"/>
                  </a:lnTo>
                  <a:lnTo>
                    <a:pt x="2235359" y="80112"/>
                  </a:lnTo>
                  <a:lnTo>
                    <a:pt x="2276709" y="61896"/>
                  </a:lnTo>
                  <a:lnTo>
                    <a:pt x="2319123" y="45886"/>
                  </a:lnTo>
                  <a:lnTo>
                    <a:pt x="2362535" y="32151"/>
                  </a:lnTo>
                  <a:lnTo>
                    <a:pt x="2406879" y="20759"/>
                  </a:lnTo>
                  <a:lnTo>
                    <a:pt x="2452089" y="11780"/>
                  </a:lnTo>
                  <a:lnTo>
                    <a:pt x="2498100" y="5281"/>
                  </a:lnTo>
                  <a:lnTo>
                    <a:pt x="2544846" y="1331"/>
                  </a:lnTo>
                  <a:lnTo>
                    <a:pt x="2592260" y="0"/>
                  </a:lnTo>
                  <a:lnTo>
                    <a:pt x="2639674" y="1331"/>
                  </a:lnTo>
                  <a:lnTo>
                    <a:pt x="2686420" y="5281"/>
                  </a:lnTo>
                  <a:lnTo>
                    <a:pt x="2732431" y="11780"/>
                  </a:lnTo>
                  <a:lnTo>
                    <a:pt x="2777641" y="20759"/>
                  </a:lnTo>
                  <a:lnTo>
                    <a:pt x="2821985" y="32151"/>
                  </a:lnTo>
                  <a:lnTo>
                    <a:pt x="2865397" y="45886"/>
                  </a:lnTo>
                  <a:lnTo>
                    <a:pt x="2907811" y="61896"/>
                  </a:lnTo>
                  <a:lnTo>
                    <a:pt x="2949161" y="80112"/>
                  </a:lnTo>
                  <a:lnTo>
                    <a:pt x="2989382" y="100466"/>
                  </a:lnTo>
                  <a:lnTo>
                    <a:pt x="3028406" y="122888"/>
                  </a:lnTo>
                  <a:lnTo>
                    <a:pt x="3066169" y="147312"/>
                  </a:lnTo>
                  <a:lnTo>
                    <a:pt x="3102605" y="173666"/>
                  </a:lnTo>
                  <a:lnTo>
                    <a:pt x="3137647" y="201884"/>
                  </a:lnTo>
                  <a:lnTo>
                    <a:pt x="3171231" y="231897"/>
                  </a:lnTo>
                  <a:lnTo>
                    <a:pt x="3203289" y="263636"/>
                  </a:lnTo>
                  <a:lnTo>
                    <a:pt x="3233756" y="297032"/>
                  </a:lnTo>
                  <a:lnTo>
                    <a:pt x="3262567" y="332016"/>
                  </a:lnTo>
                  <a:lnTo>
                    <a:pt x="3289655" y="368521"/>
                  </a:lnTo>
                  <a:lnTo>
                    <a:pt x="3314954" y="406477"/>
                  </a:lnTo>
                  <a:lnTo>
                    <a:pt x="3338399" y="445817"/>
                  </a:lnTo>
                  <a:lnTo>
                    <a:pt x="3359924" y="486470"/>
                  </a:lnTo>
                  <a:lnTo>
                    <a:pt x="3379463" y="528369"/>
                  </a:lnTo>
                  <a:lnTo>
                    <a:pt x="3396949" y="571446"/>
                  </a:lnTo>
                  <a:lnTo>
                    <a:pt x="3412318" y="615630"/>
                  </a:lnTo>
                  <a:lnTo>
                    <a:pt x="3425503" y="660855"/>
                  </a:lnTo>
                  <a:lnTo>
                    <a:pt x="3436439" y="707051"/>
                  </a:lnTo>
                  <a:lnTo>
                    <a:pt x="3445059" y="754150"/>
                  </a:lnTo>
                  <a:lnTo>
                    <a:pt x="3451298" y="802082"/>
                  </a:lnTo>
                  <a:lnTo>
                    <a:pt x="3455090" y="850781"/>
                  </a:lnTo>
                  <a:lnTo>
                    <a:pt x="3456368" y="900176"/>
                  </a:lnTo>
                  <a:lnTo>
                    <a:pt x="3455090" y="949558"/>
                  </a:lnTo>
                  <a:lnTo>
                    <a:pt x="3451298" y="998245"/>
                  </a:lnTo>
                  <a:lnTo>
                    <a:pt x="3445059" y="1046167"/>
                  </a:lnTo>
                  <a:lnTo>
                    <a:pt x="3436439" y="1093256"/>
                  </a:lnTo>
                  <a:lnTo>
                    <a:pt x="3425503" y="1139442"/>
                  </a:lnTo>
                  <a:lnTo>
                    <a:pt x="3412318" y="1184659"/>
                  </a:lnTo>
                  <a:lnTo>
                    <a:pt x="3396949" y="1228836"/>
                  </a:lnTo>
                  <a:lnTo>
                    <a:pt x="3379463" y="1271905"/>
                  </a:lnTo>
                  <a:lnTo>
                    <a:pt x="3359924" y="1313797"/>
                  </a:lnTo>
                  <a:lnTo>
                    <a:pt x="3338399" y="1354445"/>
                  </a:lnTo>
                  <a:lnTo>
                    <a:pt x="3314954" y="1393779"/>
                  </a:lnTo>
                  <a:lnTo>
                    <a:pt x="3289655" y="1431730"/>
                  </a:lnTo>
                  <a:lnTo>
                    <a:pt x="3262567" y="1468231"/>
                  </a:lnTo>
                  <a:lnTo>
                    <a:pt x="3233756" y="1503212"/>
                  </a:lnTo>
                  <a:lnTo>
                    <a:pt x="3203289" y="1536604"/>
                  </a:lnTo>
                  <a:lnTo>
                    <a:pt x="3171231" y="1568340"/>
                  </a:lnTo>
                  <a:lnTo>
                    <a:pt x="3137647" y="1598350"/>
                  </a:lnTo>
                  <a:lnTo>
                    <a:pt x="3102605" y="1626566"/>
                  </a:lnTo>
                  <a:lnTo>
                    <a:pt x="3066169" y="1652919"/>
                  </a:lnTo>
                  <a:lnTo>
                    <a:pt x="3028406" y="1677340"/>
                  </a:lnTo>
                  <a:lnTo>
                    <a:pt x="2989382" y="1699762"/>
                  </a:lnTo>
                  <a:lnTo>
                    <a:pt x="2949161" y="1720114"/>
                  </a:lnTo>
                  <a:lnTo>
                    <a:pt x="2907811" y="1738330"/>
                  </a:lnTo>
                  <a:lnTo>
                    <a:pt x="2865397" y="1754339"/>
                  </a:lnTo>
                  <a:lnTo>
                    <a:pt x="2821985" y="1768074"/>
                  </a:lnTo>
                  <a:lnTo>
                    <a:pt x="2777641" y="1779465"/>
                  </a:lnTo>
                  <a:lnTo>
                    <a:pt x="2732431" y="1788444"/>
                  </a:lnTo>
                  <a:lnTo>
                    <a:pt x="2686420" y="1794943"/>
                  </a:lnTo>
                  <a:lnTo>
                    <a:pt x="2639674" y="1798893"/>
                  </a:lnTo>
                  <a:lnTo>
                    <a:pt x="2592260" y="1800225"/>
                  </a:lnTo>
                  <a:lnTo>
                    <a:pt x="2544846" y="1798893"/>
                  </a:lnTo>
                  <a:lnTo>
                    <a:pt x="2498100" y="1794943"/>
                  </a:lnTo>
                  <a:lnTo>
                    <a:pt x="2452089" y="1788444"/>
                  </a:lnTo>
                  <a:lnTo>
                    <a:pt x="2406879" y="1779465"/>
                  </a:lnTo>
                  <a:lnTo>
                    <a:pt x="2362535" y="1768074"/>
                  </a:lnTo>
                  <a:lnTo>
                    <a:pt x="2319123" y="1754339"/>
                  </a:lnTo>
                  <a:lnTo>
                    <a:pt x="2276709" y="1738330"/>
                  </a:lnTo>
                  <a:lnTo>
                    <a:pt x="2235359" y="1720114"/>
                  </a:lnTo>
                  <a:lnTo>
                    <a:pt x="2195138" y="1699762"/>
                  </a:lnTo>
                  <a:lnTo>
                    <a:pt x="2156114" y="1677340"/>
                  </a:lnTo>
                  <a:lnTo>
                    <a:pt x="2118351" y="1652919"/>
                  </a:lnTo>
                  <a:lnTo>
                    <a:pt x="2081915" y="1626566"/>
                  </a:lnTo>
                  <a:lnTo>
                    <a:pt x="2046873" y="1598350"/>
                  </a:lnTo>
                  <a:lnTo>
                    <a:pt x="2013289" y="1568340"/>
                  </a:lnTo>
                  <a:lnTo>
                    <a:pt x="1981231" y="1536604"/>
                  </a:lnTo>
                  <a:lnTo>
                    <a:pt x="1950764" y="1503212"/>
                  </a:lnTo>
                  <a:lnTo>
                    <a:pt x="1921953" y="1468231"/>
                  </a:lnTo>
                  <a:lnTo>
                    <a:pt x="1894865" y="1431730"/>
                  </a:lnTo>
                  <a:lnTo>
                    <a:pt x="1869566" y="1393779"/>
                  </a:lnTo>
                  <a:lnTo>
                    <a:pt x="1846121" y="1354445"/>
                  </a:lnTo>
                  <a:lnTo>
                    <a:pt x="1824596" y="1313797"/>
                  </a:lnTo>
                  <a:lnTo>
                    <a:pt x="1805057" y="1271905"/>
                  </a:lnTo>
                  <a:lnTo>
                    <a:pt x="1787571" y="1228836"/>
                  </a:lnTo>
                  <a:lnTo>
                    <a:pt x="1772202" y="1184659"/>
                  </a:lnTo>
                  <a:lnTo>
                    <a:pt x="1759017" y="1139442"/>
                  </a:lnTo>
                  <a:lnTo>
                    <a:pt x="1748081" y="1093256"/>
                  </a:lnTo>
                  <a:lnTo>
                    <a:pt x="1739461" y="1046167"/>
                  </a:lnTo>
                  <a:lnTo>
                    <a:pt x="1733222" y="998245"/>
                  </a:lnTo>
                  <a:lnTo>
                    <a:pt x="1729430" y="949558"/>
                  </a:lnTo>
                  <a:lnTo>
                    <a:pt x="1728152" y="900176"/>
                  </a:lnTo>
                  <a:close/>
                </a:path>
                <a:path w="8641080" h="1800225">
                  <a:moveTo>
                    <a:pt x="3456368" y="900176"/>
                  </a:moveTo>
                  <a:lnTo>
                    <a:pt x="3457646" y="850781"/>
                  </a:lnTo>
                  <a:lnTo>
                    <a:pt x="3461438" y="802082"/>
                  </a:lnTo>
                  <a:lnTo>
                    <a:pt x="3467677" y="754150"/>
                  </a:lnTo>
                  <a:lnTo>
                    <a:pt x="3476297" y="707051"/>
                  </a:lnTo>
                  <a:lnTo>
                    <a:pt x="3487233" y="660855"/>
                  </a:lnTo>
                  <a:lnTo>
                    <a:pt x="3500418" y="615630"/>
                  </a:lnTo>
                  <a:lnTo>
                    <a:pt x="3515787" y="571446"/>
                  </a:lnTo>
                  <a:lnTo>
                    <a:pt x="3533273" y="528369"/>
                  </a:lnTo>
                  <a:lnTo>
                    <a:pt x="3552812" y="486470"/>
                  </a:lnTo>
                  <a:lnTo>
                    <a:pt x="3574337" y="445817"/>
                  </a:lnTo>
                  <a:lnTo>
                    <a:pt x="3597782" y="406477"/>
                  </a:lnTo>
                  <a:lnTo>
                    <a:pt x="3623081" y="368521"/>
                  </a:lnTo>
                  <a:lnTo>
                    <a:pt x="3650169" y="332016"/>
                  </a:lnTo>
                  <a:lnTo>
                    <a:pt x="3678980" y="297032"/>
                  </a:lnTo>
                  <a:lnTo>
                    <a:pt x="3709447" y="263636"/>
                  </a:lnTo>
                  <a:lnTo>
                    <a:pt x="3741505" y="231897"/>
                  </a:lnTo>
                  <a:lnTo>
                    <a:pt x="3775089" y="201884"/>
                  </a:lnTo>
                  <a:lnTo>
                    <a:pt x="3810131" y="173666"/>
                  </a:lnTo>
                  <a:lnTo>
                    <a:pt x="3846567" y="147312"/>
                  </a:lnTo>
                  <a:lnTo>
                    <a:pt x="3884330" y="122888"/>
                  </a:lnTo>
                  <a:lnTo>
                    <a:pt x="3923354" y="100466"/>
                  </a:lnTo>
                  <a:lnTo>
                    <a:pt x="3963575" y="80112"/>
                  </a:lnTo>
                  <a:lnTo>
                    <a:pt x="4004925" y="61896"/>
                  </a:lnTo>
                  <a:lnTo>
                    <a:pt x="4047339" y="45886"/>
                  </a:lnTo>
                  <a:lnTo>
                    <a:pt x="4090751" y="32151"/>
                  </a:lnTo>
                  <a:lnTo>
                    <a:pt x="4135095" y="20759"/>
                  </a:lnTo>
                  <a:lnTo>
                    <a:pt x="4180305" y="11780"/>
                  </a:lnTo>
                  <a:lnTo>
                    <a:pt x="4226316" y="5281"/>
                  </a:lnTo>
                  <a:lnTo>
                    <a:pt x="4273062" y="1331"/>
                  </a:lnTo>
                  <a:lnTo>
                    <a:pt x="4320476" y="0"/>
                  </a:lnTo>
                  <a:lnTo>
                    <a:pt x="4367890" y="1331"/>
                  </a:lnTo>
                  <a:lnTo>
                    <a:pt x="4414636" y="5281"/>
                  </a:lnTo>
                  <a:lnTo>
                    <a:pt x="4460647" y="11780"/>
                  </a:lnTo>
                  <a:lnTo>
                    <a:pt x="4505857" y="20759"/>
                  </a:lnTo>
                  <a:lnTo>
                    <a:pt x="4550201" y="32151"/>
                  </a:lnTo>
                  <a:lnTo>
                    <a:pt x="4593613" y="45886"/>
                  </a:lnTo>
                  <a:lnTo>
                    <a:pt x="4636027" y="61896"/>
                  </a:lnTo>
                  <a:lnTo>
                    <a:pt x="4677377" y="80112"/>
                  </a:lnTo>
                  <a:lnTo>
                    <a:pt x="4717598" y="100466"/>
                  </a:lnTo>
                  <a:lnTo>
                    <a:pt x="4756622" y="122888"/>
                  </a:lnTo>
                  <a:lnTo>
                    <a:pt x="4794385" y="147312"/>
                  </a:lnTo>
                  <a:lnTo>
                    <a:pt x="4830821" y="173666"/>
                  </a:lnTo>
                  <a:lnTo>
                    <a:pt x="4865863" y="201884"/>
                  </a:lnTo>
                  <a:lnTo>
                    <a:pt x="4899447" y="231897"/>
                  </a:lnTo>
                  <a:lnTo>
                    <a:pt x="4931505" y="263636"/>
                  </a:lnTo>
                  <a:lnTo>
                    <a:pt x="4961972" y="297032"/>
                  </a:lnTo>
                  <a:lnTo>
                    <a:pt x="4990783" y="332016"/>
                  </a:lnTo>
                  <a:lnTo>
                    <a:pt x="5017871" y="368521"/>
                  </a:lnTo>
                  <a:lnTo>
                    <a:pt x="5043170" y="406477"/>
                  </a:lnTo>
                  <a:lnTo>
                    <a:pt x="5066615" y="445817"/>
                  </a:lnTo>
                  <a:lnTo>
                    <a:pt x="5088140" y="486470"/>
                  </a:lnTo>
                  <a:lnTo>
                    <a:pt x="5107679" y="528369"/>
                  </a:lnTo>
                  <a:lnTo>
                    <a:pt x="5125165" y="571446"/>
                  </a:lnTo>
                  <a:lnTo>
                    <a:pt x="5140534" y="615630"/>
                  </a:lnTo>
                  <a:lnTo>
                    <a:pt x="5153719" y="660855"/>
                  </a:lnTo>
                  <a:lnTo>
                    <a:pt x="5164655" y="707051"/>
                  </a:lnTo>
                  <a:lnTo>
                    <a:pt x="5173275" y="754150"/>
                  </a:lnTo>
                  <a:lnTo>
                    <a:pt x="5179514" y="802082"/>
                  </a:lnTo>
                  <a:lnTo>
                    <a:pt x="5183306" y="850781"/>
                  </a:lnTo>
                  <a:lnTo>
                    <a:pt x="5184584" y="900176"/>
                  </a:lnTo>
                  <a:lnTo>
                    <a:pt x="5183306" y="949558"/>
                  </a:lnTo>
                  <a:lnTo>
                    <a:pt x="5179514" y="998245"/>
                  </a:lnTo>
                  <a:lnTo>
                    <a:pt x="5173275" y="1046167"/>
                  </a:lnTo>
                  <a:lnTo>
                    <a:pt x="5164655" y="1093256"/>
                  </a:lnTo>
                  <a:lnTo>
                    <a:pt x="5153719" y="1139442"/>
                  </a:lnTo>
                  <a:lnTo>
                    <a:pt x="5140534" y="1184659"/>
                  </a:lnTo>
                  <a:lnTo>
                    <a:pt x="5125165" y="1228836"/>
                  </a:lnTo>
                  <a:lnTo>
                    <a:pt x="5107679" y="1271905"/>
                  </a:lnTo>
                  <a:lnTo>
                    <a:pt x="5088140" y="1313797"/>
                  </a:lnTo>
                  <a:lnTo>
                    <a:pt x="5066615" y="1354445"/>
                  </a:lnTo>
                  <a:lnTo>
                    <a:pt x="5043170" y="1393779"/>
                  </a:lnTo>
                  <a:lnTo>
                    <a:pt x="5017871" y="1431730"/>
                  </a:lnTo>
                  <a:lnTo>
                    <a:pt x="4990783" y="1468231"/>
                  </a:lnTo>
                  <a:lnTo>
                    <a:pt x="4961972" y="1503212"/>
                  </a:lnTo>
                  <a:lnTo>
                    <a:pt x="4931505" y="1536604"/>
                  </a:lnTo>
                  <a:lnTo>
                    <a:pt x="4899447" y="1568340"/>
                  </a:lnTo>
                  <a:lnTo>
                    <a:pt x="4865863" y="1598350"/>
                  </a:lnTo>
                  <a:lnTo>
                    <a:pt x="4830821" y="1626566"/>
                  </a:lnTo>
                  <a:lnTo>
                    <a:pt x="4794385" y="1652919"/>
                  </a:lnTo>
                  <a:lnTo>
                    <a:pt x="4756622" y="1677340"/>
                  </a:lnTo>
                  <a:lnTo>
                    <a:pt x="4717598" y="1699762"/>
                  </a:lnTo>
                  <a:lnTo>
                    <a:pt x="4677377" y="1720114"/>
                  </a:lnTo>
                  <a:lnTo>
                    <a:pt x="4636027" y="1738330"/>
                  </a:lnTo>
                  <a:lnTo>
                    <a:pt x="4593613" y="1754339"/>
                  </a:lnTo>
                  <a:lnTo>
                    <a:pt x="4550201" y="1768074"/>
                  </a:lnTo>
                  <a:lnTo>
                    <a:pt x="4505857" y="1779465"/>
                  </a:lnTo>
                  <a:lnTo>
                    <a:pt x="4460647" y="1788444"/>
                  </a:lnTo>
                  <a:lnTo>
                    <a:pt x="4414636" y="1794943"/>
                  </a:lnTo>
                  <a:lnTo>
                    <a:pt x="4367890" y="1798893"/>
                  </a:lnTo>
                  <a:lnTo>
                    <a:pt x="4320476" y="1800225"/>
                  </a:lnTo>
                  <a:lnTo>
                    <a:pt x="4273062" y="1798893"/>
                  </a:lnTo>
                  <a:lnTo>
                    <a:pt x="4226316" y="1794943"/>
                  </a:lnTo>
                  <a:lnTo>
                    <a:pt x="4180305" y="1788444"/>
                  </a:lnTo>
                  <a:lnTo>
                    <a:pt x="4135095" y="1779465"/>
                  </a:lnTo>
                  <a:lnTo>
                    <a:pt x="4090751" y="1768074"/>
                  </a:lnTo>
                  <a:lnTo>
                    <a:pt x="4047339" y="1754339"/>
                  </a:lnTo>
                  <a:lnTo>
                    <a:pt x="4004925" y="1738330"/>
                  </a:lnTo>
                  <a:lnTo>
                    <a:pt x="3963575" y="1720114"/>
                  </a:lnTo>
                  <a:lnTo>
                    <a:pt x="3923354" y="1699762"/>
                  </a:lnTo>
                  <a:lnTo>
                    <a:pt x="3884330" y="1677340"/>
                  </a:lnTo>
                  <a:lnTo>
                    <a:pt x="3846567" y="1652919"/>
                  </a:lnTo>
                  <a:lnTo>
                    <a:pt x="3810131" y="1626566"/>
                  </a:lnTo>
                  <a:lnTo>
                    <a:pt x="3775089" y="1598350"/>
                  </a:lnTo>
                  <a:lnTo>
                    <a:pt x="3741505" y="1568340"/>
                  </a:lnTo>
                  <a:lnTo>
                    <a:pt x="3709447" y="1536604"/>
                  </a:lnTo>
                  <a:lnTo>
                    <a:pt x="3678980" y="1503212"/>
                  </a:lnTo>
                  <a:lnTo>
                    <a:pt x="3650169" y="1468231"/>
                  </a:lnTo>
                  <a:lnTo>
                    <a:pt x="3623081" y="1431730"/>
                  </a:lnTo>
                  <a:lnTo>
                    <a:pt x="3597782" y="1393779"/>
                  </a:lnTo>
                  <a:lnTo>
                    <a:pt x="3574337" y="1354445"/>
                  </a:lnTo>
                  <a:lnTo>
                    <a:pt x="3552812" y="1313797"/>
                  </a:lnTo>
                  <a:lnTo>
                    <a:pt x="3533273" y="1271905"/>
                  </a:lnTo>
                  <a:lnTo>
                    <a:pt x="3515787" y="1228836"/>
                  </a:lnTo>
                  <a:lnTo>
                    <a:pt x="3500418" y="1184659"/>
                  </a:lnTo>
                  <a:lnTo>
                    <a:pt x="3487233" y="1139442"/>
                  </a:lnTo>
                  <a:lnTo>
                    <a:pt x="3476297" y="1093256"/>
                  </a:lnTo>
                  <a:lnTo>
                    <a:pt x="3467677" y="1046167"/>
                  </a:lnTo>
                  <a:lnTo>
                    <a:pt x="3461438" y="998245"/>
                  </a:lnTo>
                  <a:lnTo>
                    <a:pt x="3457646" y="949558"/>
                  </a:lnTo>
                  <a:lnTo>
                    <a:pt x="3456368" y="900176"/>
                  </a:lnTo>
                  <a:close/>
                </a:path>
                <a:path w="8641080" h="1800225">
                  <a:moveTo>
                    <a:pt x="5184584" y="900176"/>
                  </a:moveTo>
                  <a:lnTo>
                    <a:pt x="5185862" y="850781"/>
                  </a:lnTo>
                  <a:lnTo>
                    <a:pt x="5189654" y="802082"/>
                  </a:lnTo>
                  <a:lnTo>
                    <a:pt x="5195893" y="754150"/>
                  </a:lnTo>
                  <a:lnTo>
                    <a:pt x="5204513" y="707051"/>
                  </a:lnTo>
                  <a:lnTo>
                    <a:pt x="5215449" y="660855"/>
                  </a:lnTo>
                  <a:lnTo>
                    <a:pt x="5228634" y="615630"/>
                  </a:lnTo>
                  <a:lnTo>
                    <a:pt x="5244003" y="571446"/>
                  </a:lnTo>
                  <a:lnTo>
                    <a:pt x="5261489" y="528369"/>
                  </a:lnTo>
                  <a:lnTo>
                    <a:pt x="5281028" y="486470"/>
                  </a:lnTo>
                  <a:lnTo>
                    <a:pt x="5302553" y="445817"/>
                  </a:lnTo>
                  <a:lnTo>
                    <a:pt x="5325998" y="406477"/>
                  </a:lnTo>
                  <a:lnTo>
                    <a:pt x="5351297" y="368521"/>
                  </a:lnTo>
                  <a:lnTo>
                    <a:pt x="5378385" y="332016"/>
                  </a:lnTo>
                  <a:lnTo>
                    <a:pt x="5407196" y="297032"/>
                  </a:lnTo>
                  <a:lnTo>
                    <a:pt x="5437663" y="263636"/>
                  </a:lnTo>
                  <a:lnTo>
                    <a:pt x="5469721" y="231897"/>
                  </a:lnTo>
                  <a:lnTo>
                    <a:pt x="5503305" y="201884"/>
                  </a:lnTo>
                  <a:lnTo>
                    <a:pt x="5538347" y="173666"/>
                  </a:lnTo>
                  <a:lnTo>
                    <a:pt x="5574783" y="147312"/>
                  </a:lnTo>
                  <a:lnTo>
                    <a:pt x="5612546" y="122888"/>
                  </a:lnTo>
                  <a:lnTo>
                    <a:pt x="5651570" y="100466"/>
                  </a:lnTo>
                  <a:lnTo>
                    <a:pt x="5691791" y="80112"/>
                  </a:lnTo>
                  <a:lnTo>
                    <a:pt x="5733141" y="61896"/>
                  </a:lnTo>
                  <a:lnTo>
                    <a:pt x="5775555" y="45886"/>
                  </a:lnTo>
                  <a:lnTo>
                    <a:pt x="5818967" y="32151"/>
                  </a:lnTo>
                  <a:lnTo>
                    <a:pt x="5863311" y="20759"/>
                  </a:lnTo>
                  <a:lnTo>
                    <a:pt x="5908521" y="11780"/>
                  </a:lnTo>
                  <a:lnTo>
                    <a:pt x="5954532" y="5281"/>
                  </a:lnTo>
                  <a:lnTo>
                    <a:pt x="6001278" y="1331"/>
                  </a:lnTo>
                  <a:lnTo>
                    <a:pt x="6048692" y="0"/>
                  </a:lnTo>
                  <a:lnTo>
                    <a:pt x="6096094" y="1331"/>
                  </a:lnTo>
                  <a:lnTo>
                    <a:pt x="6142830" y="5281"/>
                  </a:lnTo>
                  <a:lnTo>
                    <a:pt x="6188832" y="11780"/>
                  </a:lnTo>
                  <a:lnTo>
                    <a:pt x="6234035" y="20759"/>
                  </a:lnTo>
                  <a:lnTo>
                    <a:pt x="6278373" y="32151"/>
                  </a:lnTo>
                  <a:lnTo>
                    <a:pt x="6321781" y="45886"/>
                  </a:lnTo>
                  <a:lnTo>
                    <a:pt x="6364191" y="61896"/>
                  </a:lnTo>
                  <a:lnTo>
                    <a:pt x="6405539" y="80112"/>
                  </a:lnTo>
                  <a:lnTo>
                    <a:pt x="6445758" y="100466"/>
                  </a:lnTo>
                  <a:lnTo>
                    <a:pt x="6484782" y="122888"/>
                  </a:lnTo>
                  <a:lnTo>
                    <a:pt x="6522545" y="147312"/>
                  </a:lnTo>
                  <a:lnTo>
                    <a:pt x="6558982" y="173666"/>
                  </a:lnTo>
                  <a:lnTo>
                    <a:pt x="6594026" y="201884"/>
                  </a:lnTo>
                  <a:lnTo>
                    <a:pt x="6627612" y="231897"/>
                  </a:lnTo>
                  <a:lnTo>
                    <a:pt x="6659673" y="263636"/>
                  </a:lnTo>
                  <a:lnTo>
                    <a:pt x="6690144" y="297032"/>
                  </a:lnTo>
                  <a:lnTo>
                    <a:pt x="6718958" y="332016"/>
                  </a:lnTo>
                  <a:lnTo>
                    <a:pt x="6746050" y="368521"/>
                  </a:lnTo>
                  <a:lnTo>
                    <a:pt x="6771354" y="406477"/>
                  </a:lnTo>
                  <a:lnTo>
                    <a:pt x="6794803" y="445817"/>
                  </a:lnTo>
                  <a:lnTo>
                    <a:pt x="6816332" y="486470"/>
                  </a:lnTo>
                  <a:lnTo>
                    <a:pt x="6835875" y="528369"/>
                  </a:lnTo>
                  <a:lnTo>
                    <a:pt x="6853366" y="571446"/>
                  </a:lnTo>
                  <a:lnTo>
                    <a:pt x="6868738" y="615630"/>
                  </a:lnTo>
                  <a:lnTo>
                    <a:pt x="6881927" y="660855"/>
                  </a:lnTo>
                  <a:lnTo>
                    <a:pt x="6892865" y="707051"/>
                  </a:lnTo>
                  <a:lnTo>
                    <a:pt x="6901488" y="754150"/>
                  </a:lnTo>
                  <a:lnTo>
                    <a:pt x="6907728" y="802082"/>
                  </a:lnTo>
                  <a:lnTo>
                    <a:pt x="6911521" y="850781"/>
                  </a:lnTo>
                  <a:lnTo>
                    <a:pt x="6912800" y="900176"/>
                  </a:lnTo>
                  <a:lnTo>
                    <a:pt x="6911521" y="949558"/>
                  </a:lnTo>
                  <a:lnTo>
                    <a:pt x="6907728" y="998245"/>
                  </a:lnTo>
                  <a:lnTo>
                    <a:pt x="6901488" y="1046167"/>
                  </a:lnTo>
                  <a:lnTo>
                    <a:pt x="6892865" y="1093256"/>
                  </a:lnTo>
                  <a:lnTo>
                    <a:pt x="6881927" y="1139442"/>
                  </a:lnTo>
                  <a:lnTo>
                    <a:pt x="6868738" y="1184659"/>
                  </a:lnTo>
                  <a:lnTo>
                    <a:pt x="6853366" y="1228836"/>
                  </a:lnTo>
                  <a:lnTo>
                    <a:pt x="6835875" y="1271905"/>
                  </a:lnTo>
                  <a:lnTo>
                    <a:pt x="6816332" y="1313797"/>
                  </a:lnTo>
                  <a:lnTo>
                    <a:pt x="6794803" y="1354445"/>
                  </a:lnTo>
                  <a:lnTo>
                    <a:pt x="6771354" y="1393779"/>
                  </a:lnTo>
                  <a:lnTo>
                    <a:pt x="6746050" y="1431730"/>
                  </a:lnTo>
                  <a:lnTo>
                    <a:pt x="6718958" y="1468231"/>
                  </a:lnTo>
                  <a:lnTo>
                    <a:pt x="6690144" y="1503212"/>
                  </a:lnTo>
                  <a:lnTo>
                    <a:pt x="6659673" y="1536604"/>
                  </a:lnTo>
                  <a:lnTo>
                    <a:pt x="6627612" y="1568340"/>
                  </a:lnTo>
                  <a:lnTo>
                    <a:pt x="6594026" y="1598350"/>
                  </a:lnTo>
                  <a:lnTo>
                    <a:pt x="6558982" y="1626566"/>
                  </a:lnTo>
                  <a:lnTo>
                    <a:pt x="6522545" y="1652919"/>
                  </a:lnTo>
                  <a:lnTo>
                    <a:pt x="6484782" y="1677340"/>
                  </a:lnTo>
                  <a:lnTo>
                    <a:pt x="6445758" y="1699762"/>
                  </a:lnTo>
                  <a:lnTo>
                    <a:pt x="6405539" y="1720114"/>
                  </a:lnTo>
                  <a:lnTo>
                    <a:pt x="6364191" y="1738330"/>
                  </a:lnTo>
                  <a:lnTo>
                    <a:pt x="6321781" y="1754339"/>
                  </a:lnTo>
                  <a:lnTo>
                    <a:pt x="6278373" y="1768074"/>
                  </a:lnTo>
                  <a:lnTo>
                    <a:pt x="6234035" y="1779465"/>
                  </a:lnTo>
                  <a:lnTo>
                    <a:pt x="6188832" y="1788444"/>
                  </a:lnTo>
                  <a:lnTo>
                    <a:pt x="6142830" y="1794943"/>
                  </a:lnTo>
                  <a:lnTo>
                    <a:pt x="6096094" y="1798893"/>
                  </a:lnTo>
                  <a:lnTo>
                    <a:pt x="6048692" y="1800225"/>
                  </a:lnTo>
                  <a:lnTo>
                    <a:pt x="6001278" y="1798893"/>
                  </a:lnTo>
                  <a:lnTo>
                    <a:pt x="5954532" y="1794943"/>
                  </a:lnTo>
                  <a:lnTo>
                    <a:pt x="5908521" y="1788444"/>
                  </a:lnTo>
                  <a:lnTo>
                    <a:pt x="5863311" y="1779465"/>
                  </a:lnTo>
                  <a:lnTo>
                    <a:pt x="5818967" y="1768074"/>
                  </a:lnTo>
                  <a:lnTo>
                    <a:pt x="5775555" y="1754339"/>
                  </a:lnTo>
                  <a:lnTo>
                    <a:pt x="5733141" y="1738330"/>
                  </a:lnTo>
                  <a:lnTo>
                    <a:pt x="5691791" y="1720114"/>
                  </a:lnTo>
                  <a:lnTo>
                    <a:pt x="5651570" y="1699762"/>
                  </a:lnTo>
                  <a:lnTo>
                    <a:pt x="5612546" y="1677340"/>
                  </a:lnTo>
                  <a:lnTo>
                    <a:pt x="5574783" y="1652919"/>
                  </a:lnTo>
                  <a:lnTo>
                    <a:pt x="5538347" y="1626566"/>
                  </a:lnTo>
                  <a:lnTo>
                    <a:pt x="5503305" y="1598350"/>
                  </a:lnTo>
                  <a:lnTo>
                    <a:pt x="5469721" y="1568340"/>
                  </a:lnTo>
                  <a:lnTo>
                    <a:pt x="5437663" y="1536604"/>
                  </a:lnTo>
                  <a:lnTo>
                    <a:pt x="5407196" y="1503212"/>
                  </a:lnTo>
                  <a:lnTo>
                    <a:pt x="5378385" y="1468231"/>
                  </a:lnTo>
                  <a:lnTo>
                    <a:pt x="5351297" y="1431730"/>
                  </a:lnTo>
                  <a:lnTo>
                    <a:pt x="5325998" y="1393779"/>
                  </a:lnTo>
                  <a:lnTo>
                    <a:pt x="5302553" y="1354445"/>
                  </a:lnTo>
                  <a:lnTo>
                    <a:pt x="5281028" y="1313797"/>
                  </a:lnTo>
                  <a:lnTo>
                    <a:pt x="5261489" y="1271905"/>
                  </a:lnTo>
                  <a:lnTo>
                    <a:pt x="5244003" y="1228836"/>
                  </a:lnTo>
                  <a:lnTo>
                    <a:pt x="5228634" y="1184659"/>
                  </a:lnTo>
                  <a:lnTo>
                    <a:pt x="5215449" y="1139442"/>
                  </a:lnTo>
                  <a:lnTo>
                    <a:pt x="5204513" y="1093256"/>
                  </a:lnTo>
                  <a:lnTo>
                    <a:pt x="5195893" y="1046167"/>
                  </a:lnTo>
                  <a:lnTo>
                    <a:pt x="5189654" y="998245"/>
                  </a:lnTo>
                  <a:lnTo>
                    <a:pt x="5185862" y="949558"/>
                  </a:lnTo>
                  <a:lnTo>
                    <a:pt x="5184584" y="900176"/>
                  </a:lnTo>
                  <a:close/>
                </a:path>
                <a:path w="8641080" h="1800225">
                  <a:moveTo>
                    <a:pt x="6912800" y="900176"/>
                  </a:moveTo>
                  <a:lnTo>
                    <a:pt x="6914078" y="850781"/>
                  </a:lnTo>
                  <a:lnTo>
                    <a:pt x="6917870" y="802082"/>
                  </a:lnTo>
                  <a:lnTo>
                    <a:pt x="6924109" y="754150"/>
                  </a:lnTo>
                  <a:lnTo>
                    <a:pt x="6932729" y="707051"/>
                  </a:lnTo>
                  <a:lnTo>
                    <a:pt x="6943665" y="660855"/>
                  </a:lnTo>
                  <a:lnTo>
                    <a:pt x="6956850" y="615630"/>
                  </a:lnTo>
                  <a:lnTo>
                    <a:pt x="6972219" y="571446"/>
                  </a:lnTo>
                  <a:lnTo>
                    <a:pt x="6989705" y="528369"/>
                  </a:lnTo>
                  <a:lnTo>
                    <a:pt x="7009244" y="486470"/>
                  </a:lnTo>
                  <a:lnTo>
                    <a:pt x="7030769" y="445817"/>
                  </a:lnTo>
                  <a:lnTo>
                    <a:pt x="7054214" y="406477"/>
                  </a:lnTo>
                  <a:lnTo>
                    <a:pt x="7079513" y="368521"/>
                  </a:lnTo>
                  <a:lnTo>
                    <a:pt x="7106601" y="332016"/>
                  </a:lnTo>
                  <a:lnTo>
                    <a:pt x="7135412" y="297032"/>
                  </a:lnTo>
                  <a:lnTo>
                    <a:pt x="7165879" y="263636"/>
                  </a:lnTo>
                  <a:lnTo>
                    <a:pt x="7197937" y="231897"/>
                  </a:lnTo>
                  <a:lnTo>
                    <a:pt x="7231521" y="201884"/>
                  </a:lnTo>
                  <a:lnTo>
                    <a:pt x="7266563" y="173666"/>
                  </a:lnTo>
                  <a:lnTo>
                    <a:pt x="7302999" y="147312"/>
                  </a:lnTo>
                  <a:lnTo>
                    <a:pt x="7340762" y="122888"/>
                  </a:lnTo>
                  <a:lnTo>
                    <a:pt x="7379786" y="100466"/>
                  </a:lnTo>
                  <a:lnTo>
                    <a:pt x="7420007" y="80112"/>
                  </a:lnTo>
                  <a:lnTo>
                    <a:pt x="7461357" y="61896"/>
                  </a:lnTo>
                  <a:lnTo>
                    <a:pt x="7503771" y="45886"/>
                  </a:lnTo>
                  <a:lnTo>
                    <a:pt x="7547183" y="32151"/>
                  </a:lnTo>
                  <a:lnTo>
                    <a:pt x="7591527" y="20759"/>
                  </a:lnTo>
                  <a:lnTo>
                    <a:pt x="7636737" y="11780"/>
                  </a:lnTo>
                  <a:lnTo>
                    <a:pt x="7682748" y="5281"/>
                  </a:lnTo>
                  <a:lnTo>
                    <a:pt x="7729494" y="1331"/>
                  </a:lnTo>
                  <a:lnTo>
                    <a:pt x="7776908" y="0"/>
                  </a:lnTo>
                  <a:lnTo>
                    <a:pt x="7824310" y="1331"/>
                  </a:lnTo>
                  <a:lnTo>
                    <a:pt x="7871046" y="5281"/>
                  </a:lnTo>
                  <a:lnTo>
                    <a:pt x="7917048" y="11780"/>
                  </a:lnTo>
                  <a:lnTo>
                    <a:pt x="7962251" y="20759"/>
                  </a:lnTo>
                  <a:lnTo>
                    <a:pt x="8006589" y="32151"/>
                  </a:lnTo>
                  <a:lnTo>
                    <a:pt x="8049997" y="45886"/>
                  </a:lnTo>
                  <a:lnTo>
                    <a:pt x="8092407" y="61896"/>
                  </a:lnTo>
                  <a:lnTo>
                    <a:pt x="8133755" y="80112"/>
                  </a:lnTo>
                  <a:lnTo>
                    <a:pt x="8173974" y="100466"/>
                  </a:lnTo>
                  <a:lnTo>
                    <a:pt x="8212998" y="122888"/>
                  </a:lnTo>
                  <a:lnTo>
                    <a:pt x="8250761" y="147312"/>
                  </a:lnTo>
                  <a:lnTo>
                    <a:pt x="8287198" y="173666"/>
                  </a:lnTo>
                  <a:lnTo>
                    <a:pt x="8322242" y="201884"/>
                  </a:lnTo>
                  <a:lnTo>
                    <a:pt x="8355828" y="231897"/>
                  </a:lnTo>
                  <a:lnTo>
                    <a:pt x="8387889" y="263636"/>
                  </a:lnTo>
                  <a:lnTo>
                    <a:pt x="8418360" y="297032"/>
                  </a:lnTo>
                  <a:lnTo>
                    <a:pt x="8447174" y="332016"/>
                  </a:lnTo>
                  <a:lnTo>
                    <a:pt x="8474266" y="368521"/>
                  </a:lnTo>
                  <a:lnTo>
                    <a:pt x="8499570" y="406477"/>
                  </a:lnTo>
                  <a:lnTo>
                    <a:pt x="8523019" y="445817"/>
                  </a:lnTo>
                  <a:lnTo>
                    <a:pt x="8544548" y="486470"/>
                  </a:lnTo>
                  <a:lnTo>
                    <a:pt x="8564091" y="528369"/>
                  </a:lnTo>
                  <a:lnTo>
                    <a:pt x="8581582" y="571446"/>
                  </a:lnTo>
                  <a:lnTo>
                    <a:pt x="8596954" y="615630"/>
                  </a:lnTo>
                  <a:lnTo>
                    <a:pt x="8610143" y="660855"/>
                  </a:lnTo>
                  <a:lnTo>
                    <a:pt x="8621081" y="707051"/>
                  </a:lnTo>
                  <a:lnTo>
                    <a:pt x="8629704" y="754150"/>
                  </a:lnTo>
                  <a:lnTo>
                    <a:pt x="8635944" y="802082"/>
                  </a:lnTo>
                  <a:lnTo>
                    <a:pt x="8639737" y="850781"/>
                  </a:lnTo>
                  <a:lnTo>
                    <a:pt x="8641016" y="900176"/>
                  </a:lnTo>
                  <a:lnTo>
                    <a:pt x="8639737" y="949558"/>
                  </a:lnTo>
                  <a:lnTo>
                    <a:pt x="8635944" y="998245"/>
                  </a:lnTo>
                  <a:lnTo>
                    <a:pt x="8629704" y="1046167"/>
                  </a:lnTo>
                  <a:lnTo>
                    <a:pt x="8621081" y="1093256"/>
                  </a:lnTo>
                  <a:lnTo>
                    <a:pt x="8610143" y="1139442"/>
                  </a:lnTo>
                  <a:lnTo>
                    <a:pt x="8596954" y="1184659"/>
                  </a:lnTo>
                  <a:lnTo>
                    <a:pt x="8581582" y="1228836"/>
                  </a:lnTo>
                  <a:lnTo>
                    <a:pt x="8564091" y="1271905"/>
                  </a:lnTo>
                  <a:lnTo>
                    <a:pt x="8544548" y="1313797"/>
                  </a:lnTo>
                  <a:lnTo>
                    <a:pt x="8523019" y="1354445"/>
                  </a:lnTo>
                  <a:lnTo>
                    <a:pt x="8499570" y="1393779"/>
                  </a:lnTo>
                  <a:lnTo>
                    <a:pt x="8474266" y="1431730"/>
                  </a:lnTo>
                  <a:lnTo>
                    <a:pt x="8447174" y="1468231"/>
                  </a:lnTo>
                  <a:lnTo>
                    <a:pt x="8418360" y="1503212"/>
                  </a:lnTo>
                  <a:lnTo>
                    <a:pt x="8387889" y="1536604"/>
                  </a:lnTo>
                  <a:lnTo>
                    <a:pt x="8355828" y="1568340"/>
                  </a:lnTo>
                  <a:lnTo>
                    <a:pt x="8322242" y="1598350"/>
                  </a:lnTo>
                  <a:lnTo>
                    <a:pt x="8287198" y="1626566"/>
                  </a:lnTo>
                  <a:lnTo>
                    <a:pt x="8250761" y="1652919"/>
                  </a:lnTo>
                  <a:lnTo>
                    <a:pt x="8212998" y="1677340"/>
                  </a:lnTo>
                  <a:lnTo>
                    <a:pt x="8173974" y="1699762"/>
                  </a:lnTo>
                  <a:lnTo>
                    <a:pt x="8133755" y="1720114"/>
                  </a:lnTo>
                  <a:lnTo>
                    <a:pt x="8092407" y="1738330"/>
                  </a:lnTo>
                  <a:lnTo>
                    <a:pt x="8049997" y="1754339"/>
                  </a:lnTo>
                  <a:lnTo>
                    <a:pt x="8006589" y="1768074"/>
                  </a:lnTo>
                  <a:lnTo>
                    <a:pt x="7962251" y="1779465"/>
                  </a:lnTo>
                  <a:lnTo>
                    <a:pt x="7917048" y="1788444"/>
                  </a:lnTo>
                  <a:lnTo>
                    <a:pt x="7871046" y="1794943"/>
                  </a:lnTo>
                  <a:lnTo>
                    <a:pt x="7824310" y="1798893"/>
                  </a:lnTo>
                  <a:lnTo>
                    <a:pt x="7776908" y="1800225"/>
                  </a:lnTo>
                  <a:lnTo>
                    <a:pt x="7729494" y="1798893"/>
                  </a:lnTo>
                  <a:lnTo>
                    <a:pt x="7682748" y="1794943"/>
                  </a:lnTo>
                  <a:lnTo>
                    <a:pt x="7636737" y="1788444"/>
                  </a:lnTo>
                  <a:lnTo>
                    <a:pt x="7591527" y="1779465"/>
                  </a:lnTo>
                  <a:lnTo>
                    <a:pt x="7547183" y="1768074"/>
                  </a:lnTo>
                  <a:lnTo>
                    <a:pt x="7503771" y="1754339"/>
                  </a:lnTo>
                  <a:lnTo>
                    <a:pt x="7461357" y="1738330"/>
                  </a:lnTo>
                  <a:lnTo>
                    <a:pt x="7420007" y="1720114"/>
                  </a:lnTo>
                  <a:lnTo>
                    <a:pt x="7379786" y="1699762"/>
                  </a:lnTo>
                  <a:lnTo>
                    <a:pt x="7340762" y="1677340"/>
                  </a:lnTo>
                  <a:lnTo>
                    <a:pt x="7302999" y="1652919"/>
                  </a:lnTo>
                  <a:lnTo>
                    <a:pt x="7266563" y="1626566"/>
                  </a:lnTo>
                  <a:lnTo>
                    <a:pt x="7231521" y="1598350"/>
                  </a:lnTo>
                  <a:lnTo>
                    <a:pt x="7197937" y="1568340"/>
                  </a:lnTo>
                  <a:lnTo>
                    <a:pt x="7165879" y="1536604"/>
                  </a:lnTo>
                  <a:lnTo>
                    <a:pt x="7135412" y="1503212"/>
                  </a:lnTo>
                  <a:lnTo>
                    <a:pt x="7106601" y="1468231"/>
                  </a:lnTo>
                  <a:lnTo>
                    <a:pt x="7079513" y="1431730"/>
                  </a:lnTo>
                  <a:lnTo>
                    <a:pt x="7054214" y="1393779"/>
                  </a:lnTo>
                  <a:lnTo>
                    <a:pt x="7030769" y="1354445"/>
                  </a:lnTo>
                  <a:lnTo>
                    <a:pt x="7009244" y="1313797"/>
                  </a:lnTo>
                  <a:lnTo>
                    <a:pt x="6989705" y="1271905"/>
                  </a:lnTo>
                  <a:lnTo>
                    <a:pt x="6972219" y="1228836"/>
                  </a:lnTo>
                  <a:lnTo>
                    <a:pt x="6956850" y="1184659"/>
                  </a:lnTo>
                  <a:lnTo>
                    <a:pt x="6943665" y="1139442"/>
                  </a:lnTo>
                  <a:lnTo>
                    <a:pt x="6932729" y="1093256"/>
                  </a:lnTo>
                  <a:lnTo>
                    <a:pt x="6924109" y="1046167"/>
                  </a:lnTo>
                  <a:lnTo>
                    <a:pt x="6917870" y="998245"/>
                  </a:lnTo>
                  <a:lnTo>
                    <a:pt x="6914078" y="949558"/>
                  </a:lnTo>
                  <a:lnTo>
                    <a:pt x="6912800" y="90017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72" y="6165596"/>
            <a:ext cx="8546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Соедини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точки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порядку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линией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ты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увидишь,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что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именно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осень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показывает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нам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изменившимся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первую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очередь: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Г10-Г4,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Е10-Е4,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Г6-В5-Б4-Б2-В1-Г0-Е0-Ё1-Ж2-Ж4-Ё5-Е6.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раскрась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осенними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красками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то,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что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у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тебя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получилось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29942" y="614298"/>
          <a:ext cx="5397500" cy="5400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74823" y="125348"/>
            <a:ext cx="45307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8645" algn="l"/>
                <a:tab pos="1092835" algn="l"/>
                <a:tab pos="1668780" algn="l"/>
                <a:tab pos="2172970" algn="l"/>
                <a:tab pos="2748915" algn="l"/>
                <a:tab pos="3253104" algn="l"/>
                <a:tab pos="3829050" algn="l"/>
                <a:tab pos="4333240" algn="l"/>
              </a:tabLst>
            </a:pPr>
            <a:r>
              <a:rPr sz="3000" b="1" dirty="0">
                <a:latin typeface="Calibri"/>
                <a:cs typeface="Calibri"/>
              </a:rPr>
              <a:t>А	Б	В	Г	Д	Е	Ё	Ж	З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1397" y="194564"/>
            <a:ext cx="429895" cy="603123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60"/>
              </a:spcBef>
            </a:pPr>
            <a:r>
              <a:rPr sz="3000" b="1" dirty="0">
                <a:latin typeface="Calibri"/>
                <a:cs typeface="Calibri"/>
              </a:rPr>
              <a:t>0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5"/>
              </a:spcBef>
            </a:pPr>
            <a:r>
              <a:rPr sz="3000" b="1" dirty="0">
                <a:latin typeface="Calibri"/>
                <a:cs typeface="Calibri"/>
              </a:rPr>
              <a:t>1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45"/>
              </a:spcBef>
            </a:pPr>
            <a:r>
              <a:rPr sz="3000" b="1" dirty="0">
                <a:latin typeface="Calibri"/>
                <a:cs typeface="Calibri"/>
              </a:rPr>
              <a:t>2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0"/>
              </a:spcBef>
            </a:pPr>
            <a:r>
              <a:rPr sz="3000" b="1" dirty="0">
                <a:latin typeface="Calibri"/>
                <a:cs typeface="Calibri"/>
              </a:rPr>
              <a:t>3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45"/>
              </a:spcBef>
            </a:pPr>
            <a:r>
              <a:rPr sz="3000" b="1" dirty="0">
                <a:latin typeface="Calibri"/>
                <a:cs typeface="Calibri"/>
              </a:rPr>
              <a:t>4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935"/>
              </a:spcBef>
            </a:pPr>
            <a:r>
              <a:rPr sz="3000" b="1" dirty="0">
                <a:latin typeface="Calibri"/>
                <a:cs typeface="Calibri"/>
              </a:rPr>
              <a:t>5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5"/>
              </a:spcBef>
            </a:pPr>
            <a:r>
              <a:rPr sz="3000" b="1" dirty="0">
                <a:latin typeface="Calibri"/>
                <a:cs typeface="Calibri"/>
              </a:rPr>
              <a:t>6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45"/>
              </a:spcBef>
            </a:pPr>
            <a:r>
              <a:rPr sz="3000" b="1" dirty="0">
                <a:latin typeface="Calibri"/>
                <a:cs typeface="Calibri"/>
              </a:rPr>
              <a:t>7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0"/>
              </a:spcBef>
            </a:pPr>
            <a:r>
              <a:rPr sz="3000" b="1" dirty="0">
                <a:latin typeface="Calibri"/>
                <a:cs typeface="Calibri"/>
              </a:rPr>
              <a:t>8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65"/>
              </a:spcBef>
            </a:pPr>
            <a:r>
              <a:rPr sz="3000" b="1" dirty="0">
                <a:latin typeface="Calibri"/>
                <a:cs typeface="Calibri"/>
              </a:rPr>
              <a:t>9</a:t>
            </a:r>
            <a:endParaRPr sz="3000">
              <a:latin typeface="Calibri"/>
              <a:cs typeface="Calibri"/>
            </a:endParaRPr>
          </a:p>
          <a:p>
            <a:pPr marR="22225" algn="r">
              <a:lnSpc>
                <a:spcPct val="100000"/>
              </a:lnSpc>
              <a:spcBef>
                <a:spcPts val="545"/>
              </a:spcBef>
            </a:pPr>
            <a:r>
              <a:rPr sz="3000" b="1" dirty="0">
                <a:latin typeface="Calibri"/>
                <a:cs typeface="Calibri"/>
              </a:rPr>
              <a:t>10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72" y="8635"/>
            <a:ext cx="87344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Проведи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линии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листика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узнай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какой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цвет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надо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раскрасить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(сложи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слово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букв,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который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встретятся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тебе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дороге)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6846" y="329311"/>
            <a:ext cx="8119745" cy="5938520"/>
            <a:chOff x="526846" y="329311"/>
            <a:chExt cx="8119745" cy="59385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157" y="4466237"/>
              <a:ext cx="1783556" cy="17625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75424" y="4365129"/>
              <a:ext cx="1171834" cy="17999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76287" y="4563391"/>
              <a:ext cx="1566861" cy="1704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6846" y="329311"/>
              <a:ext cx="8119542" cy="569865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80084" y="451180"/>
            <a:ext cx="3117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К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7063" y="1387551"/>
            <a:ext cx="295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Р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57626" y="1747773"/>
            <a:ext cx="333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А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25871" y="883411"/>
            <a:ext cx="2946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С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39665" y="2468117"/>
            <a:ext cx="3460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Н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69890" y="3764407"/>
            <a:ext cx="431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Ы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4629" y="1243711"/>
            <a:ext cx="4483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Ж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3445" y="2251963"/>
            <a:ext cx="2730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Е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88155" y="2323845"/>
            <a:ext cx="3448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Л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26069" y="2035810"/>
            <a:ext cx="2768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Т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90586" y="3404361"/>
            <a:ext cx="431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Ы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94503" y="4373372"/>
            <a:ext cx="1868805" cy="1466215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524635">
              <a:lnSpc>
                <a:spcPct val="100000"/>
              </a:lnSpc>
              <a:spcBef>
                <a:spcPts val="969"/>
              </a:spcBef>
            </a:pPr>
            <a:r>
              <a:rPr sz="4000" b="1" spc="-5" dirty="0">
                <a:latin typeface="Calibri"/>
                <a:cs typeface="Calibri"/>
              </a:rPr>
              <a:t>Й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4000" b="1" spc="-5" dirty="0">
                <a:latin typeface="Calibri"/>
                <a:cs typeface="Calibri"/>
              </a:rPr>
              <a:t>Й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02651" y="379222"/>
            <a:ext cx="2705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З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20865" y="1171397"/>
            <a:ext cx="273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Е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52996" y="2468117"/>
            <a:ext cx="3448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Л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68721" y="3080080"/>
            <a:ext cx="273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Ё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67304" y="2756154"/>
            <a:ext cx="3460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Н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8716" y="3080080"/>
            <a:ext cx="431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Ы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61842" y="4052392"/>
            <a:ext cx="3568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Й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8100" y="0"/>
            <a:ext cx="9220200" cy="6934200"/>
            <a:chOff x="-38100" y="0"/>
            <a:chExt cx="9220200" cy="6934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514" y="262128"/>
              <a:ext cx="6266106" cy="46790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762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19976" y="204596"/>
            <a:ext cx="1967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647065" algn="l"/>
                <a:tab pos="847090" algn="l"/>
                <a:tab pos="1406525" algn="l"/>
              </a:tabLst>
            </a:pPr>
            <a:r>
              <a:rPr sz="1200" spc="-5" dirty="0">
                <a:latin typeface="Times New Roman"/>
                <a:cs typeface="Times New Roman"/>
              </a:rPr>
              <a:t>П</a:t>
            </a:r>
            <a:r>
              <a:rPr sz="1200" spc="-15" dirty="0">
                <a:latin typeface="Times New Roman"/>
                <a:cs typeface="Times New Roman"/>
              </a:rPr>
              <a:t>о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25" dirty="0">
                <a:latin typeface="Times New Roman"/>
                <a:cs typeface="Times New Roman"/>
              </a:rPr>
              <a:t>о</a:t>
            </a:r>
            <a:r>
              <a:rPr sz="1200" spc="-15" dirty="0">
                <a:latin typeface="Times New Roman"/>
                <a:cs typeface="Times New Roman"/>
              </a:rPr>
              <a:t>ж</a:t>
            </a:r>
            <a:r>
              <a:rPr sz="1200" dirty="0">
                <a:latin typeface="Times New Roman"/>
                <a:cs typeface="Times New Roman"/>
              </a:rPr>
              <a:t>и	в	</a:t>
            </a:r>
            <a:r>
              <a:rPr sz="1200" spc="-5" dirty="0">
                <a:latin typeface="Times New Roman"/>
                <a:cs typeface="Times New Roman"/>
              </a:rPr>
              <a:t>ме</a:t>
            </a:r>
            <a:r>
              <a:rPr sz="1200" dirty="0">
                <a:latin typeface="Times New Roman"/>
                <a:cs typeface="Times New Roman"/>
              </a:rPr>
              <a:t>шок	</a:t>
            </a:r>
            <a:r>
              <a:rPr sz="1200" spc="-15" dirty="0">
                <a:latin typeface="Times New Roman"/>
                <a:cs typeface="Times New Roman"/>
              </a:rPr>
              <a:t>в</a:t>
            </a:r>
            <a:r>
              <a:rPr sz="1200" spc="5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рх</a:t>
            </a:r>
            <a:r>
              <a:rPr sz="1200" spc="-10" dirty="0">
                <a:latin typeface="Times New Roman"/>
                <a:cs typeface="Times New Roman"/>
              </a:rPr>
              <a:t>ни</a:t>
            </a:r>
            <a:r>
              <a:rPr sz="1200" dirty="0">
                <a:latin typeface="Times New Roman"/>
                <a:cs typeface="Times New Roman"/>
              </a:rPr>
              <a:t>й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200" spc="-15" dirty="0">
                <a:latin typeface="Times New Roman"/>
                <a:cs typeface="Times New Roman"/>
              </a:rPr>
              <a:t>потом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40143" y="387477"/>
            <a:ext cx="938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81685" algn="l"/>
              </a:tabLst>
            </a:pPr>
            <a:r>
              <a:rPr sz="1200" dirty="0">
                <a:latin typeface="Times New Roman"/>
                <a:cs typeface="Times New Roman"/>
              </a:rPr>
              <a:t>пр</a:t>
            </a:r>
            <a:r>
              <a:rPr sz="1200" spc="-20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дм</a:t>
            </a:r>
            <a:r>
              <a:rPr sz="1200" spc="-10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т	</a:t>
            </a:r>
            <a:r>
              <a:rPr sz="1200" spc="5" dirty="0">
                <a:latin typeface="Times New Roman"/>
                <a:cs typeface="Times New Roman"/>
              </a:rPr>
              <a:t>из  </a:t>
            </a:r>
            <a:r>
              <a:rPr sz="1200" spc="-5" dirty="0">
                <a:latin typeface="Times New Roman"/>
                <a:cs typeface="Times New Roman"/>
              </a:rPr>
              <a:t>следующий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78928" y="387477"/>
            <a:ext cx="121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кучи,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25805" algn="l"/>
                <a:tab pos="986155" algn="l"/>
              </a:tabLst>
            </a:pPr>
            <a:r>
              <a:rPr sz="1200" spc="-15" dirty="0">
                <a:latin typeface="Times New Roman"/>
                <a:cs typeface="Times New Roman"/>
              </a:rPr>
              <a:t>в</a:t>
            </a:r>
            <a:r>
              <a:rPr sz="1200" spc="-5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10" dirty="0">
                <a:latin typeface="Times New Roman"/>
                <a:cs typeface="Times New Roman"/>
              </a:rPr>
              <a:t>х</a:t>
            </a:r>
            <a:r>
              <a:rPr sz="1200" spc="-10" dirty="0">
                <a:latin typeface="Times New Roman"/>
                <a:cs typeface="Times New Roman"/>
              </a:rPr>
              <a:t>ни</a:t>
            </a:r>
            <a:r>
              <a:rPr sz="1200" dirty="0">
                <a:latin typeface="Times New Roman"/>
                <a:cs typeface="Times New Roman"/>
              </a:rPr>
              <a:t>й	и	</a:t>
            </a:r>
            <a:r>
              <a:rPr sz="1200" spc="-8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.д.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40143" y="753236"/>
            <a:ext cx="21488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Впиши </a:t>
            </a:r>
            <a:r>
              <a:rPr sz="1200" spc="-10" dirty="0">
                <a:latin typeface="Times New Roman"/>
                <a:cs typeface="Times New Roman"/>
              </a:rPr>
              <a:t>подряд </a:t>
            </a:r>
            <a:r>
              <a:rPr sz="1200" spc="-15" dirty="0">
                <a:latin typeface="Times New Roman"/>
                <a:cs typeface="Times New Roman"/>
              </a:rPr>
              <a:t>буквы </a:t>
            </a:r>
            <a:r>
              <a:rPr sz="1200" dirty="0">
                <a:latin typeface="Times New Roman"/>
                <a:cs typeface="Times New Roman"/>
              </a:rPr>
              <a:t>со </a:t>
            </a:r>
            <a:r>
              <a:rPr sz="1200" spc="-5" dirty="0">
                <a:latin typeface="Times New Roman"/>
                <a:cs typeface="Times New Roman"/>
              </a:rPr>
              <a:t>снятых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предметов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-5" dirty="0">
                <a:latin typeface="Times New Roman"/>
                <a:cs typeface="Times New Roman"/>
              </a:rPr>
              <a:t>клетки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10" dirty="0">
                <a:latin typeface="Times New Roman"/>
                <a:cs typeface="Times New Roman"/>
              </a:rPr>
              <a:t>узнай, </a:t>
            </a:r>
            <a:r>
              <a:rPr sz="1200" spc="-5" dirty="0">
                <a:latin typeface="Times New Roman"/>
                <a:cs typeface="Times New Roman"/>
              </a:rPr>
              <a:t>что </a:t>
            </a:r>
            <a:r>
              <a:rPr sz="1200" dirty="0">
                <a:latin typeface="Times New Roman"/>
                <a:cs typeface="Times New Roman"/>
              </a:rPr>
              <a:t> за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слово</a:t>
            </a:r>
            <a:r>
              <a:rPr sz="1200" dirty="0">
                <a:latin typeface="Times New Roman"/>
                <a:cs typeface="Times New Roman"/>
              </a:rPr>
              <a:t> спряталось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куче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овощей</a:t>
            </a:r>
            <a:r>
              <a:rPr sz="1200" dirty="0">
                <a:latin typeface="Times New Roman"/>
                <a:cs typeface="Times New Roman"/>
              </a:rPr>
              <a:t> 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фруктов.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0162" y="4941189"/>
            <a:ext cx="5832475" cy="1080135"/>
          </a:xfrm>
          <a:custGeom>
            <a:avLst/>
            <a:gdLst/>
            <a:ahLst/>
            <a:cxnLst/>
            <a:rect l="l" t="t" r="r" b="b"/>
            <a:pathLst>
              <a:path w="5832475" h="1080135">
                <a:moveTo>
                  <a:pt x="1943989" y="0"/>
                </a:moveTo>
                <a:lnTo>
                  <a:pt x="971994" y="0"/>
                </a:lnTo>
                <a:lnTo>
                  <a:pt x="0" y="0"/>
                </a:lnTo>
                <a:lnTo>
                  <a:pt x="0" y="1079982"/>
                </a:lnTo>
                <a:lnTo>
                  <a:pt x="971994" y="1079982"/>
                </a:lnTo>
                <a:lnTo>
                  <a:pt x="1943989" y="1079982"/>
                </a:lnTo>
                <a:lnTo>
                  <a:pt x="1943989" y="0"/>
                </a:lnTo>
                <a:close/>
              </a:path>
              <a:path w="5832475" h="1080135">
                <a:moveTo>
                  <a:pt x="3887965" y="0"/>
                </a:moveTo>
                <a:lnTo>
                  <a:pt x="2916034" y="0"/>
                </a:lnTo>
                <a:lnTo>
                  <a:pt x="1944039" y="0"/>
                </a:lnTo>
                <a:lnTo>
                  <a:pt x="1944039" y="1079982"/>
                </a:lnTo>
                <a:lnTo>
                  <a:pt x="2915970" y="1079982"/>
                </a:lnTo>
                <a:lnTo>
                  <a:pt x="3887965" y="1079982"/>
                </a:lnTo>
                <a:lnTo>
                  <a:pt x="3887965" y="0"/>
                </a:lnTo>
                <a:close/>
              </a:path>
              <a:path w="5832475" h="1080135">
                <a:moveTo>
                  <a:pt x="5831954" y="0"/>
                </a:moveTo>
                <a:lnTo>
                  <a:pt x="4860023" y="0"/>
                </a:lnTo>
                <a:lnTo>
                  <a:pt x="3888028" y="0"/>
                </a:lnTo>
                <a:lnTo>
                  <a:pt x="3888028" y="1079982"/>
                </a:lnTo>
                <a:lnTo>
                  <a:pt x="4859960" y="1079982"/>
                </a:lnTo>
                <a:lnTo>
                  <a:pt x="5831954" y="1079982"/>
                </a:lnTo>
                <a:lnTo>
                  <a:pt x="58319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73812" y="4934839"/>
          <a:ext cx="5833109" cy="10799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2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9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-32513" y="37259"/>
            <a:ext cx="8964930" cy="6858000"/>
            <a:chOff x="0" y="0"/>
            <a:chExt cx="8964930" cy="685800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4144" y="3572979"/>
              <a:ext cx="3240404" cy="27363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64755"/>
              <a:ext cx="5352364" cy="51125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9546" y="0"/>
              <a:ext cx="4392676" cy="45195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473" y="0"/>
              <a:ext cx="7474711" cy="68579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25342" y="2105532"/>
              <a:ext cx="2042541" cy="21394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51909" y="3035426"/>
              <a:ext cx="2016252" cy="140169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723638" y="3423869"/>
            <a:ext cx="37401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43121" y="2559812"/>
            <a:ext cx="36385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79014" y="3568065"/>
            <a:ext cx="45529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18969" y="2053208"/>
            <a:ext cx="55499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6576" y="3421760"/>
            <a:ext cx="41084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27701" y="2341245"/>
            <a:ext cx="44005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803" y="5998870"/>
            <a:ext cx="80340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Перед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тобой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отдельные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картинки.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Перерисуй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пустую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рамку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сделай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осеннюю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картину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4007" y="260616"/>
            <a:ext cx="8821079" cy="5651702"/>
            <a:chOff x="104007" y="260616"/>
            <a:chExt cx="8821079" cy="5651702"/>
          </a:xfrm>
        </p:grpSpPr>
        <p:sp>
          <p:nvSpPr>
            <p:cNvPr id="4" name="object 4"/>
            <p:cNvSpPr/>
            <p:nvPr/>
          </p:nvSpPr>
          <p:spPr>
            <a:xfrm>
              <a:off x="1691639" y="260692"/>
              <a:ext cx="5833110" cy="5544820"/>
            </a:xfrm>
            <a:custGeom>
              <a:avLst/>
              <a:gdLst/>
              <a:ahLst/>
              <a:cxnLst/>
              <a:rect l="l" t="t" r="r" b="b"/>
              <a:pathLst>
                <a:path w="5833109" h="5544820">
                  <a:moveTo>
                    <a:pt x="0" y="5544565"/>
                  </a:moveTo>
                  <a:lnTo>
                    <a:pt x="5832602" y="5544565"/>
                  </a:lnTo>
                  <a:lnTo>
                    <a:pt x="5832602" y="0"/>
                  </a:lnTo>
                  <a:lnTo>
                    <a:pt x="0" y="0"/>
                  </a:lnTo>
                  <a:lnTo>
                    <a:pt x="0" y="5544565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514" y="260616"/>
              <a:ext cx="1331214" cy="6977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4369" y="4221060"/>
              <a:ext cx="1080122" cy="16912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95003" y="317875"/>
              <a:ext cx="1114097" cy="8289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481" y="4732654"/>
              <a:ext cx="1152131" cy="108766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52360" y="2591053"/>
              <a:ext cx="1398143" cy="16758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57023" y="1361549"/>
              <a:ext cx="1168063" cy="109396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665" y="980694"/>
              <a:ext cx="163115" cy="2430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219" y="1124711"/>
              <a:ext cx="163115" cy="2430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8264" y="980694"/>
              <a:ext cx="163115" cy="2430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1656" y="1268730"/>
              <a:ext cx="163115" cy="24303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06" y="1340738"/>
              <a:ext cx="163115" cy="2430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007" y="3964927"/>
              <a:ext cx="944392" cy="6312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3564" y="2852928"/>
              <a:ext cx="899147" cy="189776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1555" y="1700758"/>
              <a:ext cx="864095" cy="1175918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815" y="43434"/>
            <a:ext cx="51822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Пройди</a:t>
            </a:r>
            <a:r>
              <a:rPr sz="1600" spc="40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ежика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дерева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только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кленовым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листочкам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466725"/>
          <a:ext cx="8644889" cy="58362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72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6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2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6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8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26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41" y="548741"/>
            <a:ext cx="855332" cy="8817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0421" y="1714834"/>
            <a:ext cx="544996" cy="5842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5613" y="476643"/>
            <a:ext cx="864095" cy="91337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6281" y="5373220"/>
            <a:ext cx="703239" cy="81256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35205" y="4492866"/>
            <a:ext cx="834118" cy="7576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48284" y="5589244"/>
            <a:ext cx="584466" cy="63571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3" y="4365129"/>
            <a:ext cx="864095" cy="91337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31820" y="4365129"/>
            <a:ext cx="827138" cy="9133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40357" y="1435201"/>
            <a:ext cx="1217714" cy="112965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76931" y="620699"/>
            <a:ext cx="574702" cy="65984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75971" y="5386799"/>
            <a:ext cx="743897" cy="86097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23925" y="5453315"/>
            <a:ext cx="919641" cy="81051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08119" y="2420950"/>
            <a:ext cx="927722" cy="82669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28216" y="3587902"/>
            <a:ext cx="755573" cy="70520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51510" y="476681"/>
            <a:ext cx="8670290" cy="5812155"/>
            <a:chOff x="251510" y="476681"/>
            <a:chExt cx="8670290" cy="5812155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75613" y="1268742"/>
              <a:ext cx="1252842" cy="129345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27757" y="2441371"/>
              <a:ext cx="1368170" cy="9876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1510" y="3068954"/>
              <a:ext cx="1348485" cy="1301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18056" y="2200782"/>
              <a:ext cx="1353769" cy="128375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09672" y="1283436"/>
              <a:ext cx="1423974" cy="131852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564" y="2515628"/>
              <a:ext cx="827138" cy="91337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47622" y="4221111"/>
              <a:ext cx="1252842" cy="12934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71825" y="3212960"/>
              <a:ext cx="1032586" cy="9610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45636" y="3212985"/>
              <a:ext cx="1252842" cy="129345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8072" y="3429012"/>
              <a:ext cx="864095" cy="9133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92064" y="2204923"/>
              <a:ext cx="1182941" cy="11430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64099" y="1484782"/>
              <a:ext cx="1224546" cy="12049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00216" y="1268742"/>
              <a:ext cx="1252842" cy="129345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20081" y="5301208"/>
              <a:ext cx="1368171" cy="98762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668386" y="4149102"/>
              <a:ext cx="1252842" cy="12934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812405" y="3429012"/>
              <a:ext cx="1096543" cy="119025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0396" y="2515628"/>
              <a:ext cx="864095" cy="91337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44233" y="2441371"/>
              <a:ext cx="1368170" cy="98762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87977" y="476681"/>
              <a:ext cx="1368171" cy="98762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03603" y="5229199"/>
              <a:ext cx="1368171" cy="98762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67711" y="34290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240030" y="0"/>
                  </a:moveTo>
                  <a:lnTo>
                    <a:pt x="48006" y="0"/>
                  </a:lnTo>
                  <a:lnTo>
                    <a:pt x="29307" y="3768"/>
                  </a:lnTo>
                  <a:lnTo>
                    <a:pt x="14049" y="14049"/>
                  </a:lnTo>
                  <a:lnTo>
                    <a:pt x="3768" y="29307"/>
                  </a:lnTo>
                  <a:lnTo>
                    <a:pt x="0" y="48005"/>
                  </a:lnTo>
                  <a:lnTo>
                    <a:pt x="0" y="240030"/>
                  </a:lnTo>
                  <a:lnTo>
                    <a:pt x="3768" y="258728"/>
                  </a:lnTo>
                  <a:lnTo>
                    <a:pt x="14049" y="273986"/>
                  </a:lnTo>
                  <a:lnTo>
                    <a:pt x="29307" y="284267"/>
                  </a:lnTo>
                  <a:lnTo>
                    <a:pt x="48006" y="288036"/>
                  </a:lnTo>
                  <a:lnTo>
                    <a:pt x="240030" y="288036"/>
                  </a:lnTo>
                  <a:lnTo>
                    <a:pt x="258728" y="284267"/>
                  </a:lnTo>
                  <a:lnTo>
                    <a:pt x="273986" y="273986"/>
                  </a:lnTo>
                  <a:lnTo>
                    <a:pt x="284267" y="258728"/>
                  </a:lnTo>
                  <a:lnTo>
                    <a:pt x="288036" y="240030"/>
                  </a:lnTo>
                  <a:lnTo>
                    <a:pt x="288036" y="48005"/>
                  </a:lnTo>
                  <a:lnTo>
                    <a:pt x="284267" y="29307"/>
                  </a:lnTo>
                  <a:lnTo>
                    <a:pt x="273986" y="14049"/>
                  </a:lnTo>
                  <a:lnTo>
                    <a:pt x="258728" y="3768"/>
                  </a:lnTo>
                  <a:lnTo>
                    <a:pt x="240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267711" y="34290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48005"/>
                  </a:moveTo>
                  <a:lnTo>
                    <a:pt x="3768" y="29307"/>
                  </a:lnTo>
                  <a:lnTo>
                    <a:pt x="14049" y="14049"/>
                  </a:lnTo>
                  <a:lnTo>
                    <a:pt x="29307" y="3768"/>
                  </a:lnTo>
                  <a:lnTo>
                    <a:pt x="48006" y="0"/>
                  </a:lnTo>
                  <a:lnTo>
                    <a:pt x="240030" y="0"/>
                  </a:lnTo>
                  <a:lnTo>
                    <a:pt x="258728" y="3768"/>
                  </a:lnTo>
                  <a:lnTo>
                    <a:pt x="273986" y="14049"/>
                  </a:lnTo>
                  <a:lnTo>
                    <a:pt x="284267" y="29307"/>
                  </a:lnTo>
                  <a:lnTo>
                    <a:pt x="288036" y="48005"/>
                  </a:lnTo>
                  <a:lnTo>
                    <a:pt x="288036" y="240030"/>
                  </a:lnTo>
                  <a:lnTo>
                    <a:pt x="284267" y="258728"/>
                  </a:lnTo>
                  <a:lnTo>
                    <a:pt x="273986" y="273986"/>
                  </a:lnTo>
                  <a:lnTo>
                    <a:pt x="258728" y="284267"/>
                  </a:lnTo>
                  <a:lnTo>
                    <a:pt x="240030" y="288036"/>
                  </a:lnTo>
                  <a:lnTo>
                    <a:pt x="48006" y="288036"/>
                  </a:lnTo>
                  <a:lnTo>
                    <a:pt x="29307" y="284267"/>
                  </a:lnTo>
                  <a:lnTo>
                    <a:pt x="14049" y="273986"/>
                  </a:lnTo>
                  <a:lnTo>
                    <a:pt x="3768" y="258728"/>
                  </a:lnTo>
                  <a:lnTo>
                    <a:pt x="0" y="240030"/>
                  </a:lnTo>
                  <a:lnTo>
                    <a:pt x="0" y="4800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91639" y="3429000"/>
              <a:ext cx="360045" cy="288290"/>
            </a:xfrm>
            <a:custGeom>
              <a:avLst/>
              <a:gdLst/>
              <a:ahLst/>
              <a:cxnLst/>
              <a:rect l="l" t="t" r="r" b="b"/>
              <a:pathLst>
                <a:path w="360044" h="288289">
                  <a:moveTo>
                    <a:pt x="180086" y="0"/>
                  </a:moveTo>
                  <a:lnTo>
                    <a:pt x="132218" y="5147"/>
                  </a:lnTo>
                  <a:lnTo>
                    <a:pt x="89201" y="19670"/>
                  </a:lnTo>
                  <a:lnTo>
                    <a:pt x="52752" y="42195"/>
                  </a:lnTo>
                  <a:lnTo>
                    <a:pt x="24590" y="71345"/>
                  </a:lnTo>
                  <a:lnTo>
                    <a:pt x="6434" y="105745"/>
                  </a:lnTo>
                  <a:lnTo>
                    <a:pt x="0" y="144017"/>
                  </a:lnTo>
                  <a:lnTo>
                    <a:pt x="6434" y="182290"/>
                  </a:lnTo>
                  <a:lnTo>
                    <a:pt x="24590" y="216690"/>
                  </a:lnTo>
                  <a:lnTo>
                    <a:pt x="52752" y="245840"/>
                  </a:lnTo>
                  <a:lnTo>
                    <a:pt x="89201" y="268365"/>
                  </a:lnTo>
                  <a:lnTo>
                    <a:pt x="132218" y="282888"/>
                  </a:lnTo>
                  <a:lnTo>
                    <a:pt x="180086" y="288036"/>
                  </a:lnTo>
                  <a:lnTo>
                    <a:pt x="227944" y="282888"/>
                  </a:lnTo>
                  <a:lnTo>
                    <a:pt x="270938" y="268365"/>
                  </a:lnTo>
                  <a:lnTo>
                    <a:pt x="307355" y="245840"/>
                  </a:lnTo>
                  <a:lnTo>
                    <a:pt x="335486" y="216690"/>
                  </a:lnTo>
                  <a:lnTo>
                    <a:pt x="353620" y="182290"/>
                  </a:lnTo>
                  <a:lnTo>
                    <a:pt x="360045" y="144017"/>
                  </a:lnTo>
                  <a:lnTo>
                    <a:pt x="353620" y="105745"/>
                  </a:lnTo>
                  <a:lnTo>
                    <a:pt x="335486" y="71345"/>
                  </a:lnTo>
                  <a:lnTo>
                    <a:pt x="307355" y="42195"/>
                  </a:lnTo>
                  <a:lnTo>
                    <a:pt x="270938" y="19670"/>
                  </a:lnTo>
                  <a:lnTo>
                    <a:pt x="227944" y="5147"/>
                  </a:lnTo>
                  <a:lnTo>
                    <a:pt x="18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91639" y="3429000"/>
              <a:ext cx="360045" cy="288290"/>
            </a:xfrm>
            <a:custGeom>
              <a:avLst/>
              <a:gdLst/>
              <a:ahLst/>
              <a:cxnLst/>
              <a:rect l="l" t="t" r="r" b="b"/>
              <a:pathLst>
                <a:path w="360044" h="288289">
                  <a:moveTo>
                    <a:pt x="0" y="144017"/>
                  </a:moveTo>
                  <a:lnTo>
                    <a:pt x="6434" y="105745"/>
                  </a:lnTo>
                  <a:lnTo>
                    <a:pt x="24590" y="71345"/>
                  </a:lnTo>
                  <a:lnTo>
                    <a:pt x="52752" y="42195"/>
                  </a:lnTo>
                  <a:lnTo>
                    <a:pt x="89201" y="19670"/>
                  </a:lnTo>
                  <a:lnTo>
                    <a:pt x="132218" y="5147"/>
                  </a:lnTo>
                  <a:lnTo>
                    <a:pt x="180086" y="0"/>
                  </a:lnTo>
                  <a:lnTo>
                    <a:pt x="227944" y="5147"/>
                  </a:lnTo>
                  <a:lnTo>
                    <a:pt x="270938" y="19670"/>
                  </a:lnTo>
                  <a:lnTo>
                    <a:pt x="307355" y="42195"/>
                  </a:lnTo>
                  <a:lnTo>
                    <a:pt x="335486" y="71345"/>
                  </a:lnTo>
                  <a:lnTo>
                    <a:pt x="353620" y="105745"/>
                  </a:lnTo>
                  <a:lnTo>
                    <a:pt x="360045" y="144017"/>
                  </a:lnTo>
                  <a:lnTo>
                    <a:pt x="353620" y="182290"/>
                  </a:lnTo>
                  <a:lnTo>
                    <a:pt x="335486" y="216690"/>
                  </a:lnTo>
                  <a:lnTo>
                    <a:pt x="307355" y="245840"/>
                  </a:lnTo>
                  <a:lnTo>
                    <a:pt x="270938" y="268365"/>
                  </a:lnTo>
                  <a:lnTo>
                    <a:pt x="227944" y="282888"/>
                  </a:lnTo>
                  <a:lnTo>
                    <a:pt x="180086" y="288036"/>
                  </a:lnTo>
                  <a:lnTo>
                    <a:pt x="132218" y="282888"/>
                  </a:lnTo>
                  <a:lnTo>
                    <a:pt x="89201" y="268365"/>
                  </a:lnTo>
                  <a:lnTo>
                    <a:pt x="52752" y="245840"/>
                  </a:lnTo>
                  <a:lnTo>
                    <a:pt x="24590" y="216690"/>
                  </a:lnTo>
                  <a:lnTo>
                    <a:pt x="6434" y="182290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34991" y="4221073"/>
              <a:ext cx="1302156" cy="1095171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21001" y="4437103"/>
            <a:ext cx="703239" cy="812561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79760" y="1700834"/>
            <a:ext cx="584466" cy="63571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56410" y="692708"/>
            <a:ext cx="584466" cy="635711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608879" y="707482"/>
            <a:ext cx="549891" cy="58946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516166" y="3538423"/>
            <a:ext cx="927722" cy="826693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596557" y="620725"/>
            <a:ext cx="927722" cy="82669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812405" y="5229199"/>
            <a:ext cx="936104" cy="1122146"/>
          </a:xfrm>
          <a:prstGeom prst="rect">
            <a:avLst/>
          </a:prstGeom>
        </p:spPr>
      </p:pic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401" y="6112561"/>
            <a:ext cx="2536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Обведи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рамкой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фрагмент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1200" y="38226"/>
          <a:ext cx="8137520" cy="6525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7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96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7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7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66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6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57D1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57D1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69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57D1B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57D1B"/>
                      </a:solidFill>
                      <a:prstDash val="solid"/>
                    </a:lnL>
                    <a:lnR w="12700">
                      <a:solidFill>
                        <a:srgbClr val="F57D1B"/>
                      </a:solidFill>
                      <a:prstDash val="solid"/>
                    </a:lnR>
                    <a:lnT w="12700">
                      <a:solidFill>
                        <a:srgbClr val="F57D1B"/>
                      </a:solidFill>
                      <a:prstDash val="solid"/>
                    </a:lnT>
                    <a:lnB w="12700">
                      <a:solidFill>
                        <a:srgbClr val="F57D1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57D1B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76200">
            <a:solidFill>
              <a:srgbClr val="F57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46" y="116725"/>
            <a:ext cx="1578990" cy="10799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2359" y="116636"/>
            <a:ext cx="859193" cy="89999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5502" y="243747"/>
            <a:ext cx="1065798" cy="8448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81249" y="-447978"/>
            <a:ext cx="2324569" cy="22158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92315" y="1132077"/>
            <a:ext cx="1152131" cy="128879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591" y="2420924"/>
            <a:ext cx="859193" cy="89999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67711" y="2492933"/>
            <a:ext cx="1294511" cy="89999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64098" y="2420886"/>
            <a:ext cx="1578991" cy="107999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5541" y="3429000"/>
            <a:ext cx="1596263" cy="129616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4680" y="3645077"/>
            <a:ext cx="1294511" cy="89999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24144" y="3717086"/>
            <a:ext cx="859193" cy="89999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36332" y="2492933"/>
            <a:ext cx="859193" cy="89999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20306" y="4797158"/>
            <a:ext cx="1578991" cy="107999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627757" y="5517230"/>
            <a:ext cx="1872614" cy="1341120"/>
            <a:chOff x="2627757" y="5517230"/>
            <a:chExt cx="1872614" cy="1341120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757" y="5949353"/>
              <a:ext cx="886701" cy="72000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92653" y="5517230"/>
              <a:ext cx="1407286" cy="134076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11555" y="116586"/>
            <a:ext cx="7861300" cy="6453505"/>
            <a:chOff x="611555" y="116586"/>
            <a:chExt cx="7861300" cy="645350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5702" y="116586"/>
              <a:ext cx="1596263" cy="129616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3564" y="1131950"/>
              <a:ext cx="1152131" cy="128879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63687" y="692734"/>
              <a:ext cx="2324569" cy="23872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2568" y="1268742"/>
              <a:ext cx="1578990" cy="107999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64099" y="1196721"/>
              <a:ext cx="1596262" cy="129616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5927" y="2276856"/>
              <a:ext cx="1152131" cy="128879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63687" y="2925013"/>
              <a:ext cx="2324569" cy="238726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76288" y="3501008"/>
              <a:ext cx="1596263" cy="129616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1685" y="4653140"/>
              <a:ext cx="1578990" cy="107999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09734" y="4182694"/>
              <a:ext cx="2324569" cy="238726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92089" y="4725124"/>
              <a:ext cx="1596263" cy="129616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555" y="4653076"/>
              <a:ext cx="1152131" cy="128879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75277" y="6021286"/>
              <a:ext cx="709168" cy="493039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795520" y="5971438"/>
            <a:ext cx="40157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33425" algn="l"/>
                <a:tab pos="1382395" algn="l"/>
                <a:tab pos="1786255" algn="l"/>
                <a:tab pos="2680970" algn="l"/>
                <a:tab pos="3790950" algn="l"/>
              </a:tabLst>
            </a:pP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5" dirty="0">
                <a:latin typeface="Calibri"/>
                <a:cs typeface="Calibri"/>
              </a:rPr>
              <a:t>айди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5" dirty="0">
                <a:latin typeface="Calibri"/>
                <a:cs typeface="Calibri"/>
              </a:rPr>
              <a:t>та</a:t>
            </a:r>
            <a:r>
              <a:rPr sz="1600" spc="-2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ж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5" dirty="0">
                <a:latin typeface="Calibri"/>
                <a:cs typeface="Calibri"/>
              </a:rPr>
              <a:t>пр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м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5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по  </a:t>
            </a:r>
            <a:r>
              <a:rPr sz="1600" spc="-5" dirty="0">
                <a:latin typeface="Calibri"/>
                <a:cs typeface="Calibri"/>
              </a:rPr>
              <a:t>вертикали: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капуста,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морковь,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слива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454" y="190246"/>
            <a:ext cx="23729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57325" algn="l"/>
                <a:tab pos="1826260" algn="l"/>
                <a:tab pos="2245360" algn="l"/>
              </a:tabLst>
            </a:pPr>
            <a:r>
              <a:rPr sz="1600" spc="-10" dirty="0">
                <a:latin typeface="Times New Roman"/>
                <a:cs typeface="Times New Roman"/>
              </a:rPr>
              <a:t>Расс</a:t>
            </a:r>
            <a:r>
              <a:rPr sz="1600" spc="10" dirty="0">
                <a:latin typeface="Times New Roman"/>
                <a:cs typeface="Times New Roman"/>
              </a:rPr>
              <a:t>т</a:t>
            </a:r>
            <a:r>
              <a:rPr sz="1600" spc="-5" dirty="0">
                <a:latin typeface="Times New Roman"/>
                <a:cs typeface="Times New Roman"/>
              </a:rPr>
              <a:t>авь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</a:t>
            </a:r>
            <a:r>
              <a:rPr sz="1600" spc="-10" dirty="0">
                <a:latin typeface="Times New Roman"/>
                <a:cs typeface="Times New Roman"/>
              </a:rPr>
              <a:t>нак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&lt;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=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4586" y="188595"/>
            <a:ext cx="9023979" cy="6096160"/>
            <a:chOff x="84586" y="188595"/>
            <a:chExt cx="9023979" cy="6096160"/>
          </a:xfrm>
        </p:grpSpPr>
        <p:sp>
          <p:nvSpPr>
            <p:cNvPr id="4" name="object 4"/>
            <p:cNvSpPr/>
            <p:nvPr/>
          </p:nvSpPr>
          <p:spPr>
            <a:xfrm>
              <a:off x="4067937" y="764667"/>
              <a:ext cx="936625" cy="4968875"/>
            </a:xfrm>
            <a:custGeom>
              <a:avLst/>
              <a:gdLst/>
              <a:ahLst/>
              <a:cxnLst/>
              <a:rect l="l" t="t" r="r" b="b"/>
              <a:pathLst>
                <a:path w="936625" h="4968875">
                  <a:moveTo>
                    <a:pt x="0" y="156083"/>
                  </a:moveTo>
                  <a:lnTo>
                    <a:pt x="7954" y="106736"/>
                  </a:lnTo>
                  <a:lnTo>
                    <a:pt x="30106" y="63889"/>
                  </a:lnTo>
                  <a:lnTo>
                    <a:pt x="63889" y="30106"/>
                  </a:lnTo>
                  <a:lnTo>
                    <a:pt x="106736" y="7954"/>
                  </a:lnTo>
                  <a:lnTo>
                    <a:pt x="156083" y="0"/>
                  </a:lnTo>
                  <a:lnTo>
                    <a:pt x="780034" y="0"/>
                  </a:lnTo>
                  <a:lnTo>
                    <a:pt x="829380" y="7954"/>
                  </a:lnTo>
                  <a:lnTo>
                    <a:pt x="872227" y="30106"/>
                  </a:lnTo>
                  <a:lnTo>
                    <a:pt x="906010" y="63889"/>
                  </a:lnTo>
                  <a:lnTo>
                    <a:pt x="928162" y="106736"/>
                  </a:lnTo>
                  <a:lnTo>
                    <a:pt x="936116" y="156083"/>
                  </a:lnTo>
                  <a:lnTo>
                    <a:pt x="936116" y="780161"/>
                  </a:lnTo>
                  <a:lnTo>
                    <a:pt x="928162" y="829445"/>
                  </a:lnTo>
                  <a:lnTo>
                    <a:pt x="906010" y="872255"/>
                  </a:lnTo>
                  <a:lnTo>
                    <a:pt x="872227" y="906019"/>
                  </a:lnTo>
                  <a:lnTo>
                    <a:pt x="829380" y="928163"/>
                  </a:lnTo>
                  <a:lnTo>
                    <a:pt x="780034" y="936117"/>
                  </a:lnTo>
                  <a:lnTo>
                    <a:pt x="156083" y="936117"/>
                  </a:lnTo>
                  <a:lnTo>
                    <a:pt x="106736" y="928163"/>
                  </a:lnTo>
                  <a:lnTo>
                    <a:pt x="63889" y="906019"/>
                  </a:lnTo>
                  <a:lnTo>
                    <a:pt x="30106" y="872255"/>
                  </a:lnTo>
                  <a:lnTo>
                    <a:pt x="7954" y="829445"/>
                  </a:lnTo>
                  <a:lnTo>
                    <a:pt x="0" y="780161"/>
                  </a:lnTo>
                  <a:lnTo>
                    <a:pt x="0" y="156083"/>
                  </a:lnTo>
                  <a:close/>
                </a:path>
                <a:path w="936625" h="4968875">
                  <a:moveTo>
                    <a:pt x="0" y="2244344"/>
                  </a:moveTo>
                  <a:lnTo>
                    <a:pt x="7954" y="2194997"/>
                  </a:lnTo>
                  <a:lnTo>
                    <a:pt x="30106" y="2152150"/>
                  </a:lnTo>
                  <a:lnTo>
                    <a:pt x="63889" y="2118367"/>
                  </a:lnTo>
                  <a:lnTo>
                    <a:pt x="106736" y="2096215"/>
                  </a:lnTo>
                  <a:lnTo>
                    <a:pt x="156083" y="2088261"/>
                  </a:lnTo>
                  <a:lnTo>
                    <a:pt x="780034" y="2088261"/>
                  </a:lnTo>
                  <a:lnTo>
                    <a:pt x="829380" y="2096215"/>
                  </a:lnTo>
                  <a:lnTo>
                    <a:pt x="872227" y="2118367"/>
                  </a:lnTo>
                  <a:lnTo>
                    <a:pt x="906010" y="2152150"/>
                  </a:lnTo>
                  <a:lnTo>
                    <a:pt x="928162" y="2194997"/>
                  </a:lnTo>
                  <a:lnTo>
                    <a:pt x="936116" y="2244344"/>
                  </a:lnTo>
                  <a:lnTo>
                    <a:pt x="936116" y="2868295"/>
                  </a:lnTo>
                  <a:lnTo>
                    <a:pt x="928162" y="2917641"/>
                  </a:lnTo>
                  <a:lnTo>
                    <a:pt x="906010" y="2960488"/>
                  </a:lnTo>
                  <a:lnTo>
                    <a:pt x="872227" y="2994271"/>
                  </a:lnTo>
                  <a:lnTo>
                    <a:pt x="829380" y="3016423"/>
                  </a:lnTo>
                  <a:lnTo>
                    <a:pt x="780034" y="3024378"/>
                  </a:lnTo>
                  <a:lnTo>
                    <a:pt x="156083" y="3024378"/>
                  </a:lnTo>
                  <a:lnTo>
                    <a:pt x="106736" y="3016423"/>
                  </a:lnTo>
                  <a:lnTo>
                    <a:pt x="63889" y="2994271"/>
                  </a:lnTo>
                  <a:lnTo>
                    <a:pt x="30106" y="2960488"/>
                  </a:lnTo>
                  <a:lnTo>
                    <a:pt x="7954" y="2917641"/>
                  </a:lnTo>
                  <a:lnTo>
                    <a:pt x="0" y="2868295"/>
                  </a:lnTo>
                  <a:lnTo>
                    <a:pt x="0" y="2244344"/>
                  </a:lnTo>
                  <a:close/>
                </a:path>
                <a:path w="936625" h="4968875">
                  <a:moveTo>
                    <a:pt x="0" y="4188460"/>
                  </a:moveTo>
                  <a:lnTo>
                    <a:pt x="7954" y="4139175"/>
                  </a:lnTo>
                  <a:lnTo>
                    <a:pt x="30106" y="4096365"/>
                  </a:lnTo>
                  <a:lnTo>
                    <a:pt x="63889" y="4062601"/>
                  </a:lnTo>
                  <a:lnTo>
                    <a:pt x="106736" y="4040457"/>
                  </a:lnTo>
                  <a:lnTo>
                    <a:pt x="156083" y="4032504"/>
                  </a:lnTo>
                  <a:lnTo>
                    <a:pt x="780034" y="4032504"/>
                  </a:lnTo>
                  <a:lnTo>
                    <a:pt x="829380" y="4040457"/>
                  </a:lnTo>
                  <a:lnTo>
                    <a:pt x="872227" y="4062601"/>
                  </a:lnTo>
                  <a:lnTo>
                    <a:pt x="906010" y="4096365"/>
                  </a:lnTo>
                  <a:lnTo>
                    <a:pt x="928162" y="4139175"/>
                  </a:lnTo>
                  <a:lnTo>
                    <a:pt x="936116" y="4188460"/>
                  </a:lnTo>
                  <a:lnTo>
                    <a:pt x="936116" y="4812538"/>
                  </a:lnTo>
                  <a:lnTo>
                    <a:pt x="928162" y="4861865"/>
                  </a:lnTo>
                  <a:lnTo>
                    <a:pt x="906010" y="4904702"/>
                  </a:lnTo>
                  <a:lnTo>
                    <a:pt x="872227" y="4938479"/>
                  </a:lnTo>
                  <a:lnTo>
                    <a:pt x="829380" y="4960628"/>
                  </a:lnTo>
                  <a:lnTo>
                    <a:pt x="780034" y="4968582"/>
                  </a:lnTo>
                  <a:lnTo>
                    <a:pt x="156083" y="4968582"/>
                  </a:lnTo>
                  <a:lnTo>
                    <a:pt x="106736" y="4960628"/>
                  </a:lnTo>
                  <a:lnTo>
                    <a:pt x="63889" y="4938479"/>
                  </a:lnTo>
                  <a:lnTo>
                    <a:pt x="30106" y="4904702"/>
                  </a:lnTo>
                  <a:lnTo>
                    <a:pt x="7954" y="4861865"/>
                  </a:lnTo>
                  <a:lnTo>
                    <a:pt x="0" y="4812538"/>
                  </a:lnTo>
                  <a:lnTo>
                    <a:pt x="0" y="4188460"/>
                  </a:lnTo>
                  <a:close/>
                </a:path>
              </a:pathLst>
            </a:custGeom>
            <a:ln w="25400">
              <a:solidFill>
                <a:srgbClr val="B3A1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86" y="690823"/>
              <a:ext cx="739215" cy="10413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37" y="548652"/>
              <a:ext cx="1352169" cy="11521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1594" y="548627"/>
              <a:ext cx="1366901" cy="11647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7776" y="620661"/>
              <a:ext cx="1352169" cy="11521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7686" y="548652"/>
              <a:ext cx="1352168" cy="115213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06010" y="332648"/>
              <a:ext cx="1255820" cy="14378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8072" y="233299"/>
              <a:ext cx="1349248" cy="14674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28206" y="188595"/>
              <a:ext cx="1241501" cy="15121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9541" y="2330896"/>
              <a:ext cx="2272108" cy="167941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1267" y="2420874"/>
              <a:ext cx="1306984" cy="14690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72225" y="2780931"/>
              <a:ext cx="1578991" cy="10799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68386" y="2492883"/>
              <a:ext cx="1440179" cy="146900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28763" y="5035786"/>
              <a:ext cx="2133600" cy="11049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14639" y="4185501"/>
              <a:ext cx="1380477" cy="13778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2719" y="3618941"/>
              <a:ext cx="1990356" cy="203450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77243" y="5179804"/>
              <a:ext cx="2133600" cy="110495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63170" y="4329556"/>
              <a:ext cx="1380477" cy="13778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21135" y="3762959"/>
              <a:ext cx="1990344" cy="203450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80350" y="4653127"/>
              <a:ext cx="1008113" cy="1224140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365" y="5977534"/>
            <a:ext cx="3982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95"/>
              </a:spcBef>
              <a:tabLst>
                <a:tab pos="1246505" algn="l"/>
                <a:tab pos="2295525" algn="l"/>
                <a:tab pos="3768090" algn="l"/>
              </a:tabLst>
            </a:pPr>
            <a:r>
              <a:rPr sz="1600" spc="-10" dirty="0">
                <a:latin typeface="Times New Roman"/>
                <a:cs typeface="Times New Roman"/>
              </a:rPr>
              <a:t>Раск</a:t>
            </a:r>
            <a:r>
              <a:rPr sz="1600" dirty="0">
                <a:latin typeface="Times New Roman"/>
                <a:cs typeface="Times New Roman"/>
              </a:rPr>
              <a:t>р</a:t>
            </a:r>
            <a:r>
              <a:rPr sz="1600" spc="-5" dirty="0">
                <a:latin typeface="Times New Roman"/>
                <a:cs typeface="Times New Roman"/>
              </a:rPr>
              <a:t>ась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р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30" dirty="0">
                <a:latin typeface="Times New Roman"/>
                <a:cs typeface="Times New Roman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у</a:t>
            </a:r>
            <a:r>
              <a:rPr sz="1600" spc="-10" dirty="0">
                <a:latin typeface="Times New Roman"/>
                <a:cs typeface="Times New Roman"/>
              </a:rPr>
              <a:t>но</a:t>
            </a:r>
            <a:r>
              <a:rPr sz="1600" dirty="0">
                <a:latin typeface="Times New Roman"/>
                <a:cs typeface="Times New Roman"/>
              </a:rPr>
              <a:t>к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" dirty="0">
                <a:latin typeface="Times New Roman"/>
                <a:cs typeface="Times New Roman"/>
              </a:rPr>
              <a:t>ор</a:t>
            </a:r>
            <a:r>
              <a:rPr sz="1600" spc="-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ен</a:t>
            </a:r>
            <a:r>
              <a:rPr sz="1600" spc="-5" dirty="0">
                <a:latin typeface="Times New Roman"/>
                <a:cs typeface="Times New Roman"/>
              </a:rPr>
              <a:t>ти</a:t>
            </a:r>
            <a:r>
              <a:rPr sz="1600" spc="-15" dirty="0">
                <a:latin typeface="Times New Roman"/>
                <a:cs typeface="Times New Roman"/>
              </a:rPr>
              <a:t>р</a:t>
            </a:r>
            <a:r>
              <a:rPr sz="1600" spc="-40" dirty="0">
                <a:latin typeface="Times New Roman"/>
                <a:cs typeface="Times New Roman"/>
              </a:rPr>
              <a:t>у</a:t>
            </a:r>
            <a:r>
              <a:rPr sz="1600" spc="-5" dirty="0">
                <a:latin typeface="Times New Roman"/>
                <a:cs typeface="Times New Roman"/>
              </a:rPr>
              <a:t>ясь</a:t>
            </a:r>
            <a:r>
              <a:rPr sz="1600" dirty="0">
                <a:latin typeface="Times New Roman"/>
                <a:cs typeface="Times New Roman"/>
              </a:rPr>
              <a:t>	на  </a:t>
            </a:r>
            <a:r>
              <a:rPr sz="1600" spc="-10" dirty="0">
                <a:latin typeface="Times New Roman"/>
                <a:cs typeface="Times New Roman"/>
              </a:rPr>
              <a:t>символы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подсказки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3532" y="191151"/>
            <a:ext cx="8724755" cy="6435449"/>
            <a:chOff x="323532" y="191151"/>
            <a:chExt cx="8724755" cy="643544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4118" y="191151"/>
              <a:ext cx="4594169" cy="64354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3532" y="836675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4">
                  <a:moveTo>
                    <a:pt x="93610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936104" y="432053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3532" y="836675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4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3"/>
                  </a:lnTo>
                  <a:lnTo>
                    <a:pt x="0" y="4320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3532" y="1340738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936104" y="432053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3532" y="1340738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3"/>
                  </a:lnTo>
                  <a:lnTo>
                    <a:pt x="0" y="4320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3532" y="1844801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936104" y="432053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3532" y="1844801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3"/>
                  </a:lnTo>
                  <a:lnTo>
                    <a:pt x="0" y="4320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532" y="2348865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936104" y="432054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3532" y="2348865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4"/>
                  </a:lnTo>
                  <a:lnTo>
                    <a:pt x="0" y="4320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532" y="2852928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936104" y="432054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3532" y="2852928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4"/>
                  </a:lnTo>
                  <a:lnTo>
                    <a:pt x="0" y="4320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3532" y="3356991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936104" y="432054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00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3532" y="3356991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4"/>
                  </a:lnTo>
                  <a:lnTo>
                    <a:pt x="0" y="4320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532" y="3861053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4"/>
                  </a:lnTo>
                  <a:lnTo>
                    <a:pt x="936104" y="432054"/>
                  </a:lnTo>
                  <a:lnTo>
                    <a:pt x="1152080" y="216027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532" y="3861053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7"/>
                  </a:lnTo>
                  <a:lnTo>
                    <a:pt x="936104" y="432054"/>
                  </a:lnTo>
                  <a:lnTo>
                    <a:pt x="0" y="4320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532" y="4365116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936104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936104" y="432053"/>
                  </a:lnTo>
                  <a:lnTo>
                    <a:pt x="1152080" y="21602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3532" y="4365116"/>
              <a:ext cx="1152525" cy="432434"/>
            </a:xfrm>
            <a:custGeom>
              <a:avLst/>
              <a:gdLst/>
              <a:ahLst/>
              <a:cxnLst/>
              <a:rect l="l" t="t" r="r" b="b"/>
              <a:pathLst>
                <a:path w="1152525" h="432435">
                  <a:moveTo>
                    <a:pt x="0" y="0"/>
                  </a:moveTo>
                  <a:lnTo>
                    <a:pt x="936104" y="0"/>
                  </a:lnTo>
                  <a:lnTo>
                    <a:pt x="1152080" y="216026"/>
                  </a:lnTo>
                  <a:lnTo>
                    <a:pt x="936104" y="432053"/>
                  </a:lnTo>
                  <a:lnTo>
                    <a:pt x="0" y="4320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8170" y="1987232"/>
              <a:ext cx="219074" cy="21920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2511" y="735774"/>
              <a:ext cx="219201" cy="21907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2421" y="1743900"/>
              <a:ext cx="219201" cy="21907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932045" y="449224"/>
              <a:ext cx="1368425" cy="864235"/>
            </a:xfrm>
            <a:custGeom>
              <a:avLst/>
              <a:gdLst/>
              <a:ahLst/>
              <a:cxnLst/>
              <a:rect l="l" t="t" r="r" b="b"/>
              <a:pathLst>
                <a:path w="1368425" h="864235">
                  <a:moveTo>
                    <a:pt x="0" y="864082"/>
                  </a:moveTo>
                  <a:lnTo>
                    <a:pt x="216001" y="864082"/>
                  </a:lnTo>
                  <a:lnTo>
                    <a:pt x="216001" y="648081"/>
                  </a:lnTo>
                  <a:lnTo>
                    <a:pt x="0" y="648081"/>
                  </a:lnTo>
                  <a:lnTo>
                    <a:pt x="0" y="864082"/>
                  </a:lnTo>
                  <a:close/>
                </a:path>
                <a:path w="1368425" h="864235">
                  <a:moveTo>
                    <a:pt x="1152143" y="216001"/>
                  </a:moveTo>
                  <a:lnTo>
                    <a:pt x="1368145" y="216001"/>
                  </a:lnTo>
                  <a:lnTo>
                    <a:pt x="1368145" y="0"/>
                  </a:lnTo>
                  <a:lnTo>
                    <a:pt x="1152143" y="0"/>
                  </a:lnTo>
                  <a:lnTo>
                    <a:pt x="1152143" y="216001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19631" y="2492908"/>
              <a:ext cx="216535" cy="2160270"/>
            </a:xfrm>
            <a:custGeom>
              <a:avLst/>
              <a:gdLst/>
              <a:ahLst/>
              <a:cxnLst/>
              <a:rect l="l" t="t" r="r" b="b"/>
              <a:pathLst>
                <a:path w="216535" h="2160270">
                  <a:moveTo>
                    <a:pt x="0" y="216001"/>
                  </a:moveTo>
                  <a:lnTo>
                    <a:pt x="216001" y="216001"/>
                  </a:lnTo>
                  <a:lnTo>
                    <a:pt x="216001" y="0"/>
                  </a:lnTo>
                  <a:lnTo>
                    <a:pt x="0" y="0"/>
                  </a:lnTo>
                  <a:lnTo>
                    <a:pt x="0" y="216001"/>
                  </a:lnTo>
                  <a:close/>
                </a:path>
                <a:path w="216535" h="2160270">
                  <a:moveTo>
                    <a:pt x="0" y="2160244"/>
                  </a:moveTo>
                  <a:lnTo>
                    <a:pt x="108076" y="1944217"/>
                  </a:lnTo>
                  <a:lnTo>
                    <a:pt x="216026" y="2160244"/>
                  </a:lnTo>
                  <a:lnTo>
                    <a:pt x="0" y="216024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2736" y="1599882"/>
              <a:ext cx="219201" cy="21920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14430" y="3399980"/>
              <a:ext cx="219202" cy="21920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547622" y="980693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4" h="216534">
                  <a:moveTo>
                    <a:pt x="0" y="108076"/>
                  </a:moveTo>
                  <a:lnTo>
                    <a:pt x="34751" y="44247"/>
                  </a:lnTo>
                  <a:lnTo>
                    <a:pt x="73737" y="20852"/>
                  </a:lnTo>
                  <a:lnTo>
                    <a:pt x="123171" y="5509"/>
                  </a:lnTo>
                  <a:lnTo>
                    <a:pt x="180085" y="0"/>
                  </a:lnTo>
                  <a:lnTo>
                    <a:pt x="236987" y="5509"/>
                  </a:lnTo>
                  <a:lnTo>
                    <a:pt x="286390" y="20852"/>
                  </a:lnTo>
                  <a:lnTo>
                    <a:pt x="325338" y="44247"/>
                  </a:lnTo>
                  <a:lnTo>
                    <a:pt x="350875" y="73916"/>
                  </a:lnTo>
                  <a:lnTo>
                    <a:pt x="360045" y="108076"/>
                  </a:lnTo>
                  <a:lnTo>
                    <a:pt x="350875" y="142175"/>
                  </a:lnTo>
                  <a:lnTo>
                    <a:pt x="325338" y="171806"/>
                  </a:lnTo>
                  <a:lnTo>
                    <a:pt x="286390" y="195182"/>
                  </a:lnTo>
                  <a:lnTo>
                    <a:pt x="236987" y="210518"/>
                  </a:lnTo>
                  <a:lnTo>
                    <a:pt x="180085" y="216026"/>
                  </a:lnTo>
                  <a:lnTo>
                    <a:pt x="123171" y="210518"/>
                  </a:lnTo>
                  <a:lnTo>
                    <a:pt x="73737" y="195182"/>
                  </a:lnTo>
                  <a:lnTo>
                    <a:pt x="34751" y="171806"/>
                  </a:lnTo>
                  <a:lnTo>
                    <a:pt x="9182" y="142175"/>
                  </a:lnTo>
                  <a:lnTo>
                    <a:pt x="0" y="10807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88027" y="5705868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179959" y="0"/>
                  </a:moveTo>
                  <a:lnTo>
                    <a:pt x="123106" y="5506"/>
                  </a:lnTo>
                  <a:lnTo>
                    <a:pt x="73709" y="20841"/>
                  </a:lnTo>
                  <a:lnTo>
                    <a:pt x="34743" y="44223"/>
                  </a:lnTo>
                  <a:lnTo>
                    <a:pt x="9181" y="73873"/>
                  </a:lnTo>
                  <a:lnTo>
                    <a:pt x="0" y="108013"/>
                  </a:lnTo>
                  <a:lnTo>
                    <a:pt x="9181" y="142153"/>
                  </a:lnTo>
                  <a:lnTo>
                    <a:pt x="34743" y="171803"/>
                  </a:lnTo>
                  <a:lnTo>
                    <a:pt x="73709" y="195185"/>
                  </a:lnTo>
                  <a:lnTo>
                    <a:pt x="123106" y="210520"/>
                  </a:lnTo>
                  <a:lnTo>
                    <a:pt x="179959" y="216026"/>
                  </a:lnTo>
                  <a:lnTo>
                    <a:pt x="236873" y="210520"/>
                  </a:lnTo>
                  <a:lnTo>
                    <a:pt x="286307" y="195185"/>
                  </a:lnTo>
                  <a:lnTo>
                    <a:pt x="325293" y="171803"/>
                  </a:lnTo>
                  <a:lnTo>
                    <a:pt x="350862" y="142153"/>
                  </a:lnTo>
                  <a:lnTo>
                    <a:pt x="360045" y="108013"/>
                  </a:lnTo>
                  <a:lnTo>
                    <a:pt x="350862" y="73873"/>
                  </a:lnTo>
                  <a:lnTo>
                    <a:pt x="325293" y="44223"/>
                  </a:lnTo>
                  <a:lnTo>
                    <a:pt x="286307" y="20841"/>
                  </a:lnTo>
                  <a:lnTo>
                    <a:pt x="236873" y="5506"/>
                  </a:lnTo>
                  <a:lnTo>
                    <a:pt x="179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88027" y="5705868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0" y="108013"/>
                  </a:moveTo>
                  <a:lnTo>
                    <a:pt x="34743" y="44223"/>
                  </a:lnTo>
                  <a:lnTo>
                    <a:pt x="73709" y="20841"/>
                  </a:lnTo>
                  <a:lnTo>
                    <a:pt x="123106" y="5506"/>
                  </a:lnTo>
                  <a:lnTo>
                    <a:pt x="179959" y="0"/>
                  </a:lnTo>
                  <a:lnTo>
                    <a:pt x="236873" y="5506"/>
                  </a:lnTo>
                  <a:lnTo>
                    <a:pt x="286307" y="20841"/>
                  </a:lnTo>
                  <a:lnTo>
                    <a:pt x="325293" y="44223"/>
                  </a:lnTo>
                  <a:lnTo>
                    <a:pt x="350862" y="73873"/>
                  </a:lnTo>
                  <a:lnTo>
                    <a:pt x="360045" y="108013"/>
                  </a:lnTo>
                  <a:lnTo>
                    <a:pt x="350862" y="142153"/>
                  </a:lnTo>
                  <a:lnTo>
                    <a:pt x="325293" y="171803"/>
                  </a:lnTo>
                  <a:lnTo>
                    <a:pt x="286307" y="195185"/>
                  </a:lnTo>
                  <a:lnTo>
                    <a:pt x="236873" y="210520"/>
                  </a:lnTo>
                  <a:lnTo>
                    <a:pt x="179959" y="216026"/>
                  </a:lnTo>
                  <a:lnTo>
                    <a:pt x="123106" y="210520"/>
                  </a:lnTo>
                  <a:lnTo>
                    <a:pt x="73709" y="195185"/>
                  </a:lnTo>
                  <a:lnTo>
                    <a:pt x="34743" y="171803"/>
                  </a:lnTo>
                  <a:lnTo>
                    <a:pt x="9181" y="142153"/>
                  </a:lnTo>
                  <a:lnTo>
                    <a:pt x="0" y="108013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44234" y="4265676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179959" y="0"/>
                  </a:moveTo>
                  <a:lnTo>
                    <a:pt x="123057" y="5509"/>
                  </a:lnTo>
                  <a:lnTo>
                    <a:pt x="73654" y="20852"/>
                  </a:lnTo>
                  <a:lnTo>
                    <a:pt x="34706" y="44247"/>
                  </a:lnTo>
                  <a:lnTo>
                    <a:pt x="9169" y="73916"/>
                  </a:lnTo>
                  <a:lnTo>
                    <a:pt x="0" y="108076"/>
                  </a:lnTo>
                  <a:lnTo>
                    <a:pt x="9169" y="142175"/>
                  </a:lnTo>
                  <a:lnTo>
                    <a:pt x="34706" y="171806"/>
                  </a:lnTo>
                  <a:lnTo>
                    <a:pt x="73654" y="195182"/>
                  </a:lnTo>
                  <a:lnTo>
                    <a:pt x="123057" y="210518"/>
                  </a:lnTo>
                  <a:lnTo>
                    <a:pt x="179959" y="216026"/>
                  </a:lnTo>
                  <a:lnTo>
                    <a:pt x="236873" y="210518"/>
                  </a:lnTo>
                  <a:lnTo>
                    <a:pt x="286307" y="195182"/>
                  </a:lnTo>
                  <a:lnTo>
                    <a:pt x="325293" y="171806"/>
                  </a:lnTo>
                  <a:lnTo>
                    <a:pt x="350862" y="142175"/>
                  </a:lnTo>
                  <a:lnTo>
                    <a:pt x="360044" y="108076"/>
                  </a:lnTo>
                  <a:lnTo>
                    <a:pt x="350862" y="73916"/>
                  </a:lnTo>
                  <a:lnTo>
                    <a:pt x="325293" y="44247"/>
                  </a:lnTo>
                  <a:lnTo>
                    <a:pt x="286307" y="20852"/>
                  </a:lnTo>
                  <a:lnTo>
                    <a:pt x="236873" y="5509"/>
                  </a:lnTo>
                  <a:lnTo>
                    <a:pt x="179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44234" y="4265676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0" y="108076"/>
                  </a:moveTo>
                  <a:lnTo>
                    <a:pt x="34706" y="44247"/>
                  </a:lnTo>
                  <a:lnTo>
                    <a:pt x="73654" y="20852"/>
                  </a:lnTo>
                  <a:lnTo>
                    <a:pt x="123057" y="5509"/>
                  </a:lnTo>
                  <a:lnTo>
                    <a:pt x="179959" y="0"/>
                  </a:lnTo>
                  <a:lnTo>
                    <a:pt x="236873" y="5509"/>
                  </a:lnTo>
                  <a:lnTo>
                    <a:pt x="286307" y="20852"/>
                  </a:lnTo>
                  <a:lnTo>
                    <a:pt x="325293" y="44247"/>
                  </a:lnTo>
                  <a:lnTo>
                    <a:pt x="350862" y="73916"/>
                  </a:lnTo>
                  <a:lnTo>
                    <a:pt x="360044" y="108076"/>
                  </a:lnTo>
                  <a:lnTo>
                    <a:pt x="350862" y="142175"/>
                  </a:lnTo>
                  <a:lnTo>
                    <a:pt x="325293" y="171806"/>
                  </a:lnTo>
                  <a:lnTo>
                    <a:pt x="286307" y="195182"/>
                  </a:lnTo>
                  <a:lnTo>
                    <a:pt x="236873" y="210518"/>
                  </a:lnTo>
                  <a:lnTo>
                    <a:pt x="179959" y="216026"/>
                  </a:lnTo>
                  <a:lnTo>
                    <a:pt x="123057" y="210518"/>
                  </a:lnTo>
                  <a:lnTo>
                    <a:pt x="73654" y="195182"/>
                  </a:lnTo>
                  <a:lnTo>
                    <a:pt x="34706" y="171806"/>
                  </a:lnTo>
                  <a:lnTo>
                    <a:pt x="9169" y="142175"/>
                  </a:lnTo>
                  <a:lnTo>
                    <a:pt x="0" y="108076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47622" y="34290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09982"/>
                  </a:moveTo>
                  <a:lnTo>
                    <a:pt x="110109" y="109982"/>
                  </a:lnTo>
                  <a:lnTo>
                    <a:pt x="144017" y="0"/>
                  </a:lnTo>
                  <a:lnTo>
                    <a:pt x="178053" y="109982"/>
                  </a:lnTo>
                  <a:lnTo>
                    <a:pt x="288035" y="109982"/>
                  </a:lnTo>
                  <a:lnTo>
                    <a:pt x="199009" y="178054"/>
                  </a:lnTo>
                  <a:lnTo>
                    <a:pt x="233045" y="288036"/>
                  </a:lnTo>
                  <a:lnTo>
                    <a:pt x="144017" y="220091"/>
                  </a:lnTo>
                  <a:lnTo>
                    <a:pt x="54990" y="288036"/>
                  </a:lnTo>
                  <a:lnTo>
                    <a:pt x="89027" y="178054"/>
                  </a:lnTo>
                  <a:lnTo>
                    <a:pt x="0" y="1099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08341" y="318554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7" y="0"/>
                  </a:moveTo>
                  <a:lnTo>
                    <a:pt x="109981" y="110109"/>
                  </a:lnTo>
                  <a:lnTo>
                    <a:pt x="0" y="110109"/>
                  </a:lnTo>
                  <a:lnTo>
                    <a:pt x="89026" y="178054"/>
                  </a:lnTo>
                  <a:lnTo>
                    <a:pt x="54990" y="288036"/>
                  </a:lnTo>
                  <a:lnTo>
                    <a:pt x="144017" y="220091"/>
                  </a:lnTo>
                  <a:lnTo>
                    <a:pt x="233044" y="288036"/>
                  </a:lnTo>
                  <a:lnTo>
                    <a:pt x="199008" y="178054"/>
                  </a:lnTo>
                  <a:lnTo>
                    <a:pt x="288035" y="110109"/>
                  </a:lnTo>
                  <a:lnTo>
                    <a:pt x="177926" y="110109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308341" y="318554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10109"/>
                  </a:moveTo>
                  <a:lnTo>
                    <a:pt x="109981" y="110109"/>
                  </a:lnTo>
                  <a:lnTo>
                    <a:pt x="144017" y="0"/>
                  </a:lnTo>
                  <a:lnTo>
                    <a:pt x="177926" y="110109"/>
                  </a:lnTo>
                  <a:lnTo>
                    <a:pt x="288035" y="110109"/>
                  </a:lnTo>
                  <a:lnTo>
                    <a:pt x="199008" y="178054"/>
                  </a:lnTo>
                  <a:lnTo>
                    <a:pt x="233044" y="288036"/>
                  </a:lnTo>
                  <a:lnTo>
                    <a:pt x="144017" y="220091"/>
                  </a:lnTo>
                  <a:lnTo>
                    <a:pt x="54990" y="288036"/>
                  </a:lnTo>
                  <a:lnTo>
                    <a:pt x="89026" y="178054"/>
                  </a:lnTo>
                  <a:lnTo>
                    <a:pt x="0" y="110109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388476" y="534581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8" y="0"/>
                  </a:moveTo>
                  <a:lnTo>
                    <a:pt x="109981" y="109981"/>
                  </a:lnTo>
                  <a:lnTo>
                    <a:pt x="0" y="109981"/>
                  </a:lnTo>
                  <a:lnTo>
                    <a:pt x="88900" y="178053"/>
                  </a:lnTo>
                  <a:lnTo>
                    <a:pt x="54991" y="288048"/>
                  </a:lnTo>
                  <a:lnTo>
                    <a:pt x="144018" y="220090"/>
                  </a:lnTo>
                  <a:lnTo>
                    <a:pt x="232918" y="288048"/>
                  </a:lnTo>
                  <a:lnTo>
                    <a:pt x="199008" y="178053"/>
                  </a:lnTo>
                  <a:lnTo>
                    <a:pt x="288036" y="109981"/>
                  </a:lnTo>
                  <a:lnTo>
                    <a:pt x="177926" y="109981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388476" y="534581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09981"/>
                  </a:moveTo>
                  <a:lnTo>
                    <a:pt x="109981" y="109981"/>
                  </a:lnTo>
                  <a:lnTo>
                    <a:pt x="144018" y="0"/>
                  </a:lnTo>
                  <a:lnTo>
                    <a:pt x="177926" y="109981"/>
                  </a:lnTo>
                  <a:lnTo>
                    <a:pt x="288036" y="109981"/>
                  </a:lnTo>
                  <a:lnTo>
                    <a:pt x="199008" y="178053"/>
                  </a:lnTo>
                  <a:lnTo>
                    <a:pt x="232918" y="288048"/>
                  </a:lnTo>
                  <a:lnTo>
                    <a:pt x="144018" y="220090"/>
                  </a:lnTo>
                  <a:lnTo>
                    <a:pt x="54991" y="288048"/>
                  </a:lnTo>
                  <a:lnTo>
                    <a:pt x="88900" y="178053"/>
                  </a:lnTo>
                  <a:lnTo>
                    <a:pt x="0" y="109981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547622" y="1484757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53975"/>
                  </a:moveTo>
                  <a:lnTo>
                    <a:pt x="180085" y="53975"/>
                  </a:lnTo>
                  <a:lnTo>
                    <a:pt x="180085" y="0"/>
                  </a:lnTo>
                  <a:lnTo>
                    <a:pt x="288035" y="108076"/>
                  </a:lnTo>
                  <a:lnTo>
                    <a:pt x="180085" y="216026"/>
                  </a:lnTo>
                  <a:lnTo>
                    <a:pt x="180085" y="162051"/>
                  </a:lnTo>
                  <a:lnTo>
                    <a:pt x="0" y="162051"/>
                  </a:lnTo>
                  <a:lnTo>
                    <a:pt x="0" y="5397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68161" y="2969513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179959" y="0"/>
                  </a:moveTo>
                  <a:lnTo>
                    <a:pt x="179959" y="54101"/>
                  </a:lnTo>
                  <a:lnTo>
                    <a:pt x="0" y="54101"/>
                  </a:lnTo>
                  <a:lnTo>
                    <a:pt x="0" y="162051"/>
                  </a:lnTo>
                  <a:lnTo>
                    <a:pt x="179959" y="162051"/>
                  </a:lnTo>
                  <a:lnTo>
                    <a:pt x="179959" y="216026"/>
                  </a:lnTo>
                  <a:lnTo>
                    <a:pt x="288036" y="108076"/>
                  </a:lnTo>
                  <a:lnTo>
                    <a:pt x="179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68161" y="2969513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54101"/>
                  </a:moveTo>
                  <a:lnTo>
                    <a:pt x="179959" y="54101"/>
                  </a:lnTo>
                  <a:lnTo>
                    <a:pt x="179959" y="0"/>
                  </a:lnTo>
                  <a:lnTo>
                    <a:pt x="288036" y="108076"/>
                  </a:lnTo>
                  <a:lnTo>
                    <a:pt x="179959" y="216026"/>
                  </a:lnTo>
                  <a:lnTo>
                    <a:pt x="179959" y="162051"/>
                  </a:lnTo>
                  <a:lnTo>
                    <a:pt x="0" y="162051"/>
                  </a:lnTo>
                  <a:lnTo>
                    <a:pt x="0" y="54101"/>
                  </a:lnTo>
                  <a:close/>
                </a:path>
              </a:pathLst>
            </a:custGeom>
            <a:ln w="31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47622" y="2996946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216026"/>
                  </a:moveTo>
                  <a:lnTo>
                    <a:pt x="54102" y="0"/>
                  </a:lnTo>
                  <a:lnTo>
                    <a:pt x="234060" y="0"/>
                  </a:lnTo>
                  <a:lnTo>
                    <a:pt x="288035" y="216026"/>
                  </a:lnTo>
                  <a:lnTo>
                    <a:pt x="0" y="2160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08116" y="152946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234061" y="0"/>
                  </a:moveTo>
                  <a:lnTo>
                    <a:pt x="53975" y="0"/>
                  </a:lnTo>
                  <a:lnTo>
                    <a:pt x="0" y="216026"/>
                  </a:lnTo>
                  <a:lnTo>
                    <a:pt x="288036" y="216026"/>
                  </a:lnTo>
                  <a:lnTo>
                    <a:pt x="2340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08116" y="152946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216026"/>
                  </a:moveTo>
                  <a:lnTo>
                    <a:pt x="53975" y="0"/>
                  </a:lnTo>
                  <a:lnTo>
                    <a:pt x="234061" y="0"/>
                  </a:lnTo>
                  <a:lnTo>
                    <a:pt x="288036" y="216026"/>
                  </a:lnTo>
                  <a:lnTo>
                    <a:pt x="0" y="216026"/>
                  </a:lnTo>
                  <a:close/>
                </a:path>
              </a:pathLst>
            </a:custGeom>
            <a:ln w="317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40171" y="4121658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234061" y="0"/>
                  </a:moveTo>
                  <a:lnTo>
                    <a:pt x="53975" y="0"/>
                  </a:lnTo>
                  <a:lnTo>
                    <a:pt x="0" y="216027"/>
                  </a:lnTo>
                  <a:lnTo>
                    <a:pt x="288036" y="216027"/>
                  </a:lnTo>
                  <a:lnTo>
                    <a:pt x="2340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940171" y="4121658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216027"/>
                  </a:moveTo>
                  <a:lnTo>
                    <a:pt x="53975" y="0"/>
                  </a:lnTo>
                  <a:lnTo>
                    <a:pt x="234061" y="0"/>
                  </a:lnTo>
                  <a:lnTo>
                    <a:pt x="288036" y="216027"/>
                  </a:lnTo>
                  <a:lnTo>
                    <a:pt x="0" y="216027"/>
                  </a:lnTo>
                  <a:close/>
                </a:path>
              </a:pathLst>
            </a:custGeom>
            <a:ln w="317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9631" y="3933063"/>
              <a:ext cx="216535" cy="216535"/>
            </a:xfrm>
            <a:custGeom>
              <a:avLst/>
              <a:gdLst/>
              <a:ahLst/>
              <a:cxnLst/>
              <a:rect l="l" t="t" r="r" b="b"/>
              <a:pathLst>
                <a:path w="216535" h="216535">
                  <a:moveTo>
                    <a:pt x="0" y="82550"/>
                  </a:moveTo>
                  <a:lnTo>
                    <a:pt x="108076" y="0"/>
                  </a:lnTo>
                  <a:lnTo>
                    <a:pt x="216026" y="82550"/>
                  </a:lnTo>
                  <a:lnTo>
                    <a:pt x="174751" y="216026"/>
                  </a:lnTo>
                  <a:lnTo>
                    <a:pt x="41275" y="216026"/>
                  </a:lnTo>
                  <a:lnTo>
                    <a:pt x="0" y="825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26844" y="1887918"/>
              <a:ext cx="219201" cy="219075"/>
            </a:xfrm>
            <a:prstGeom prst="rect">
              <a:avLst/>
            </a:prstGeom>
          </p:spPr>
        </p:pic>
      </p:grp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454" y="6265570"/>
            <a:ext cx="753808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Прочитай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стихотворение.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Дорисуй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картинку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так,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чтобы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она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иллюстрировала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стих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594" y="3282912"/>
            <a:ext cx="3382772" cy="26663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5280" marR="508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Гонит</a:t>
            </a:r>
            <a:r>
              <a:rPr spc="5" dirty="0"/>
              <a:t> </a:t>
            </a:r>
            <a:r>
              <a:rPr spc="-5" dirty="0"/>
              <a:t>осень</a:t>
            </a:r>
            <a:r>
              <a:rPr spc="5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dirty="0"/>
              <a:t>небе</a:t>
            </a:r>
            <a:r>
              <a:rPr spc="5" dirty="0"/>
              <a:t> </a:t>
            </a:r>
            <a:r>
              <a:rPr spc="-5" dirty="0"/>
              <a:t>тучки, </a:t>
            </a:r>
            <a:r>
              <a:rPr dirty="0"/>
              <a:t> Пляшут </a:t>
            </a:r>
            <a:r>
              <a:rPr spc="-5" dirty="0"/>
              <a:t>листья </a:t>
            </a:r>
            <a:r>
              <a:rPr dirty="0"/>
              <a:t>во дворе. </a:t>
            </a:r>
            <a:r>
              <a:rPr spc="5" dirty="0"/>
              <a:t> </a:t>
            </a:r>
            <a:r>
              <a:rPr spc="-30" dirty="0"/>
              <a:t>Гриб, </a:t>
            </a:r>
            <a:r>
              <a:rPr spc="-5" dirty="0"/>
              <a:t>надетый на </a:t>
            </a:r>
            <a:r>
              <a:rPr spc="-10" dirty="0"/>
              <a:t>колючки, </a:t>
            </a:r>
            <a:r>
              <a:rPr spc="-395" dirty="0"/>
              <a:t> </a:t>
            </a:r>
            <a:r>
              <a:rPr spc="-30" dirty="0"/>
              <a:t>Тащит</a:t>
            </a:r>
            <a:r>
              <a:rPr spc="-5" dirty="0"/>
              <a:t> </a:t>
            </a:r>
            <a:r>
              <a:rPr spc="-10" dirty="0"/>
              <a:t>еж</a:t>
            </a:r>
            <a:r>
              <a:rPr dirty="0"/>
              <a:t> к</a:t>
            </a:r>
            <a:r>
              <a:rPr spc="-5" dirty="0"/>
              <a:t> своей</a:t>
            </a:r>
            <a:r>
              <a:rPr dirty="0"/>
              <a:t> норе.</a:t>
            </a:r>
          </a:p>
          <a:p>
            <a:pPr marL="5415280">
              <a:lnSpc>
                <a:spcPct val="100000"/>
              </a:lnSpc>
            </a:pPr>
            <a:r>
              <a:rPr spc="-5" dirty="0"/>
              <a:t>(Е.</a:t>
            </a:r>
            <a:r>
              <a:rPr spc="-15" dirty="0"/>
              <a:t> </a:t>
            </a:r>
            <a:r>
              <a:rPr spc="-5" dirty="0"/>
              <a:t>Александрова)</a:t>
            </a:r>
          </a:p>
        </p:txBody>
      </p:sp>
      <p:sp>
        <p:nvSpPr>
          <p:cNvPr id="6" name="object 6"/>
          <p:cNvSpPr/>
          <p:nvPr/>
        </p:nvSpPr>
        <p:spPr>
          <a:xfrm>
            <a:off x="5796153" y="159638"/>
            <a:ext cx="2952750" cy="1613535"/>
          </a:xfrm>
          <a:custGeom>
            <a:avLst/>
            <a:gdLst/>
            <a:ahLst/>
            <a:cxnLst/>
            <a:rect l="l" t="t" r="r" b="b"/>
            <a:pathLst>
              <a:path w="2952750" h="1613535">
                <a:moveTo>
                  <a:pt x="0" y="268858"/>
                </a:moveTo>
                <a:lnTo>
                  <a:pt x="4332" y="220537"/>
                </a:lnTo>
                <a:lnTo>
                  <a:pt x="16823" y="175054"/>
                </a:lnTo>
                <a:lnTo>
                  <a:pt x="36712" y="133171"/>
                </a:lnTo>
                <a:lnTo>
                  <a:pt x="63240" y="95646"/>
                </a:lnTo>
                <a:lnTo>
                  <a:pt x="95646" y="63240"/>
                </a:lnTo>
                <a:lnTo>
                  <a:pt x="133171" y="36712"/>
                </a:lnTo>
                <a:lnTo>
                  <a:pt x="175054" y="16823"/>
                </a:lnTo>
                <a:lnTo>
                  <a:pt x="220537" y="4332"/>
                </a:lnTo>
                <a:lnTo>
                  <a:pt x="268859" y="0"/>
                </a:lnTo>
                <a:lnTo>
                  <a:pt x="2683382" y="0"/>
                </a:lnTo>
                <a:lnTo>
                  <a:pt x="2731742" y="4332"/>
                </a:lnTo>
                <a:lnTo>
                  <a:pt x="2777254" y="16823"/>
                </a:lnTo>
                <a:lnTo>
                  <a:pt x="2819160" y="36712"/>
                </a:lnTo>
                <a:lnTo>
                  <a:pt x="2856700" y="63240"/>
                </a:lnTo>
                <a:lnTo>
                  <a:pt x="2889117" y="95646"/>
                </a:lnTo>
                <a:lnTo>
                  <a:pt x="2915651" y="133171"/>
                </a:lnTo>
                <a:lnTo>
                  <a:pt x="2935544" y="175054"/>
                </a:lnTo>
                <a:lnTo>
                  <a:pt x="2948036" y="220537"/>
                </a:lnTo>
                <a:lnTo>
                  <a:pt x="2952369" y="268858"/>
                </a:lnTo>
                <a:lnTo>
                  <a:pt x="2952369" y="1344294"/>
                </a:lnTo>
                <a:lnTo>
                  <a:pt x="2948036" y="1392616"/>
                </a:lnTo>
                <a:lnTo>
                  <a:pt x="2935544" y="1438099"/>
                </a:lnTo>
                <a:lnTo>
                  <a:pt x="2915651" y="1479982"/>
                </a:lnTo>
                <a:lnTo>
                  <a:pt x="2889117" y="1517507"/>
                </a:lnTo>
                <a:lnTo>
                  <a:pt x="2856700" y="1549913"/>
                </a:lnTo>
                <a:lnTo>
                  <a:pt x="2819160" y="1576441"/>
                </a:lnTo>
                <a:lnTo>
                  <a:pt x="2777254" y="1596330"/>
                </a:lnTo>
                <a:lnTo>
                  <a:pt x="2731742" y="1608821"/>
                </a:lnTo>
                <a:lnTo>
                  <a:pt x="2683382" y="1613153"/>
                </a:lnTo>
                <a:lnTo>
                  <a:pt x="268859" y="1613153"/>
                </a:lnTo>
                <a:lnTo>
                  <a:pt x="220537" y="1608821"/>
                </a:lnTo>
                <a:lnTo>
                  <a:pt x="175054" y="1596330"/>
                </a:lnTo>
                <a:lnTo>
                  <a:pt x="133171" y="1576441"/>
                </a:lnTo>
                <a:lnTo>
                  <a:pt x="95646" y="1549913"/>
                </a:lnTo>
                <a:lnTo>
                  <a:pt x="63240" y="1517507"/>
                </a:lnTo>
                <a:lnTo>
                  <a:pt x="36712" y="1479982"/>
                </a:lnTo>
                <a:lnTo>
                  <a:pt x="16823" y="1438099"/>
                </a:lnTo>
                <a:lnTo>
                  <a:pt x="4332" y="1392616"/>
                </a:lnTo>
                <a:lnTo>
                  <a:pt x="0" y="1344294"/>
                </a:lnTo>
                <a:lnTo>
                  <a:pt x="0" y="268858"/>
                </a:lnTo>
                <a:close/>
              </a:path>
            </a:pathLst>
          </a:custGeom>
          <a:ln w="25400">
            <a:solidFill>
              <a:srgbClr val="F57D1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910" y="5905601"/>
            <a:ext cx="87337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9705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Вырежи</a:t>
            </a:r>
            <a:r>
              <a:rPr sz="1600" spc="3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картинки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</a:t>
            </a:r>
            <a:r>
              <a:rPr sz="1600" spc="3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следующей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страничке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положи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3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игровое</a:t>
            </a:r>
            <a:r>
              <a:rPr sz="1600" spc="30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поле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только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те,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</a:t>
            </a:r>
            <a:r>
              <a:rPr sz="1600" spc="3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которых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изображена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осень</a:t>
            </a:r>
            <a:endParaRPr sz="16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116" y="403161"/>
          <a:ext cx="9000490" cy="54003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0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R w="3175">
                      <a:solidFill>
                        <a:srgbClr val="B8CDE4"/>
                      </a:solidFill>
                      <a:prstDash val="solid"/>
                    </a:lnR>
                    <a:lnT w="3175">
                      <a:solidFill>
                        <a:srgbClr val="B8CDE4"/>
                      </a:solidFill>
                      <a:prstDash val="solid"/>
                    </a:lnT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marL="307340">
                        <a:lnSpc>
                          <a:spcPts val="7175"/>
                        </a:lnSpc>
                      </a:pPr>
                      <a:r>
                        <a:rPr sz="6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Осень</a:t>
                      </a:r>
                      <a:endParaRPr sz="6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R w="3175">
                      <a:solidFill>
                        <a:srgbClr val="B8CDE4"/>
                      </a:solidFill>
                      <a:prstDash val="solid"/>
                    </a:lnR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T w="3175">
                      <a:solidFill>
                        <a:srgbClr val="B8CDE4"/>
                      </a:solidFill>
                      <a:prstDash val="solid"/>
                    </a:lnT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1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R w="3175">
                      <a:solidFill>
                        <a:srgbClr val="B8CDE4"/>
                      </a:solidFill>
                      <a:prstDash val="solid"/>
                    </a:lnR>
                    <a:lnT w="6350">
                      <a:solidFill>
                        <a:srgbClr val="B8CDE4"/>
                      </a:solidFill>
                      <a:prstDash val="solid"/>
                    </a:lnT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R w="3175">
                      <a:solidFill>
                        <a:srgbClr val="B8CDE4"/>
                      </a:solidFill>
                      <a:prstDash val="solid"/>
                    </a:lnR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T w="6350">
                      <a:solidFill>
                        <a:srgbClr val="B8CDE4"/>
                      </a:solidFill>
                      <a:prstDash val="solid"/>
                    </a:lnT>
                    <a:lnB w="6350">
                      <a:solidFill>
                        <a:srgbClr val="B8CD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B8CDE4"/>
                      </a:solidFill>
                      <a:prstDash val="solid"/>
                    </a:lnL>
                    <a:lnR w="6350">
                      <a:solidFill>
                        <a:srgbClr val="B8CDE4"/>
                      </a:solidFill>
                      <a:prstDash val="solid"/>
                    </a:lnR>
                    <a:lnT w="6350">
                      <a:solidFill>
                        <a:srgbClr val="B8CDE4"/>
                      </a:solidFill>
                      <a:prstDash val="solid"/>
                    </a:lnT>
                    <a:lnB w="3175">
                      <a:solidFill>
                        <a:srgbClr val="B8CD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8CDE4"/>
                      </a:solidFill>
                      <a:prstDash val="solid"/>
                    </a:lnL>
                    <a:lnR w="6350">
                      <a:solidFill>
                        <a:srgbClr val="B8CDE4"/>
                      </a:solidFill>
                      <a:prstDash val="solid"/>
                    </a:lnR>
                    <a:lnT w="6350" cap="flat" cmpd="sng" algn="ctr">
                      <a:solidFill>
                        <a:srgbClr val="B8CD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B8CD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8CDE4"/>
                      </a:solidFill>
                      <a:prstDash val="solid"/>
                    </a:lnL>
                    <a:lnR w="6350">
                      <a:solidFill>
                        <a:srgbClr val="B8CDE4"/>
                      </a:solidFill>
                      <a:prstDash val="solid"/>
                    </a:lnR>
                    <a:lnT w="3175">
                      <a:solidFill>
                        <a:srgbClr val="B8CDE4"/>
                      </a:solidFill>
                      <a:prstDash val="solid"/>
                    </a:lnT>
                    <a:lnB w="3175">
                      <a:solidFill>
                        <a:srgbClr val="B8CD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8CDE4"/>
                      </a:solidFill>
                      <a:prstDash val="solid"/>
                    </a:lnL>
                    <a:lnR w="6350">
                      <a:solidFill>
                        <a:srgbClr val="B8CDE4"/>
                      </a:solidFill>
                      <a:prstDash val="solid"/>
                    </a:lnR>
                    <a:lnT w="3175">
                      <a:solidFill>
                        <a:srgbClr val="B8CDE4"/>
                      </a:solidFill>
                      <a:prstDash val="solid"/>
                    </a:lnT>
                    <a:lnB w="3175">
                      <a:solidFill>
                        <a:srgbClr val="B8CD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B8CDE4"/>
                      </a:solidFill>
                      <a:prstDash val="solid"/>
                    </a:lnL>
                    <a:lnT w="6350">
                      <a:solidFill>
                        <a:srgbClr val="B8CDE4"/>
                      </a:solidFill>
                      <a:prstDash val="solid"/>
                    </a:lnT>
                    <a:lnB w="3175">
                      <a:solidFill>
                        <a:srgbClr val="B8CD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107703" y="404622"/>
            <a:ext cx="9001125" cy="5400675"/>
            <a:chOff x="107703" y="404622"/>
            <a:chExt cx="9001125" cy="54006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703" y="404749"/>
              <a:ext cx="1799970" cy="17999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703" y="2204847"/>
              <a:ext cx="1799970" cy="17999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703" y="4005097"/>
              <a:ext cx="1799970" cy="17999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7667" y="4005097"/>
              <a:ext cx="1799970" cy="17999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7892" y="4005097"/>
              <a:ext cx="1799970" cy="17999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8117" y="4005287"/>
              <a:ext cx="1799970" cy="17999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08341" y="4005097"/>
              <a:ext cx="1799971" cy="179997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08468" y="404749"/>
              <a:ext cx="1799971" cy="17999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08468" y="2204847"/>
              <a:ext cx="1799971" cy="17999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07667" y="404622"/>
              <a:ext cx="5400039" cy="360045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38226"/>
            <a:ext cx="76136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Возьми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лист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собой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прогулку.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Ищи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предметы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вокруг,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которые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есть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картинке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523" y="404622"/>
            <a:ext cx="2088514" cy="2736850"/>
          </a:xfrm>
          <a:custGeom>
            <a:avLst/>
            <a:gdLst/>
            <a:ahLst/>
            <a:cxnLst/>
            <a:rect l="l" t="t" r="r" b="b"/>
            <a:pathLst>
              <a:path w="2088514" h="2736850">
                <a:moveTo>
                  <a:pt x="0" y="348106"/>
                </a:moveTo>
                <a:lnTo>
                  <a:pt x="3177" y="300865"/>
                </a:lnTo>
                <a:lnTo>
                  <a:pt x="12431" y="255558"/>
                </a:lnTo>
                <a:lnTo>
                  <a:pt x="27349" y="212598"/>
                </a:lnTo>
                <a:lnTo>
                  <a:pt x="47516" y="172400"/>
                </a:lnTo>
                <a:lnTo>
                  <a:pt x="72516" y="135379"/>
                </a:lnTo>
                <a:lnTo>
                  <a:pt x="101936" y="101949"/>
                </a:lnTo>
                <a:lnTo>
                  <a:pt x="135361" y="72525"/>
                </a:lnTo>
                <a:lnTo>
                  <a:pt x="172375" y="47521"/>
                </a:lnTo>
                <a:lnTo>
                  <a:pt x="212565" y="27352"/>
                </a:lnTo>
                <a:lnTo>
                  <a:pt x="255516" y="12433"/>
                </a:lnTo>
                <a:lnTo>
                  <a:pt x="300814" y="3177"/>
                </a:lnTo>
                <a:lnTo>
                  <a:pt x="348043" y="0"/>
                </a:lnTo>
                <a:lnTo>
                  <a:pt x="1740217" y="0"/>
                </a:lnTo>
                <a:lnTo>
                  <a:pt x="1787429" y="3177"/>
                </a:lnTo>
                <a:lnTo>
                  <a:pt x="1832712" y="12433"/>
                </a:lnTo>
                <a:lnTo>
                  <a:pt x="1875653" y="27352"/>
                </a:lnTo>
                <a:lnTo>
                  <a:pt x="1915834" y="47521"/>
                </a:lnTo>
                <a:lnTo>
                  <a:pt x="1952843" y="72525"/>
                </a:lnTo>
                <a:lnTo>
                  <a:pt x="1986264" y="101949"/>
                </a:lnTo>
                <a:lnTo>
                  <a:pt x="2015681" y="135379"/>
                </a:lnTo>
                <a:lnTo>
                  <a:pt x="2040680" y="172400"/>
                </a:lnTo>
                <a:lnTo>
                  <a:pt x="2060846" y="212597"/>
                </a:lnTo>
                <a:lnTo>
                  <a:pt x="2075765" y="255558"/>
                </a:lnTo>
                <a:lnTo>
                  <a:pt x="2085020" y="300865"/>
                </a:lnTo>
                <a:lnTo>
                  <a:pt x="2088197" y="348106"/>
                </a:lnTo>
                <a:lnTo>
                  <a:pt x="2088197" y="2388362"/>
                </a:lnTo>
                <a:lnTo>
                  <a:pt x="2085020" y="2435573"/>
                </a:lnTo>
                <a:lnTo>
                  <a:pt x="2075765" y="2480857"/>
                </a:lnTo>
                <a:lnTo>
                  <a:pt x="2060846" y="2523797"/>
                </a:lnTo>
                <a:lnTo>
                  <a:pt x="2040680" y="2563979"/>
                </a:lnTo>
                <a:lnTo>
                  <a:pt x="2015681" y="2600988"/>
                </a:lnTo>
                <a:lnTo>
                  <a:pt x="1986264" y="2634408"/>
                </a:lnTo>
                <a:lnTo>
                  <a:pt x="1952843" y="2663825"/>
                </a:lnTo>
                <a:lnTo>
                  <a:pt x="1915834" y="2688825"/>
                </a:lnTo>
                <a:lnTo>
                  <a:pt x="1875653" y="2708991"/>
                </a:lnTo>
                <a:lnTo>
                  <a:pt x="1832712" y="2723909"/>
                </a:lnTo>
                <a:lnTo>
                  <a:pt x="1787429" y="2733164"/>
                </a:lnTo>
                <a:lnTo>
                  <a:pt x="1740217" y="2736341"/>
                </a:lnTo>
                <a:lnTo>
                  <a:pt x="348043" y="2736341"/>
                </a:lnTo>
                <a:lnTo>
                  <a:pt x="300814" y="2733164"/>
                </a:lnTo>
                <a:lnTo>
                  <a:pt x="255516" y="2723909"/>
                </a:lnTo>
                <a:lnTo>
                  <a:pt x="212565" y="2708991"/>
                </a:lnTo>
                <a:lnTo>
                  <a:pt x="172375" y="2688825"/>
                </a:lnTo>
                <a:lnTo>
                  <a:pt x="135361" y="2663825"/>
                </a:lnTo>
                <a:lnTo>
                  <a:pt x="101936" y="2634408"/>
                </a:lnTo>
                <a:lnTo>
                  <a:pt x="72516" y="2600988"/>
                </a:lnTo>
                <a:lnTo>
                  <a:pt x="47516" y="2563979"/>
                </a:lnTo>
                <a:lnTo>
                  <a:pt x="27349" y="2523797"/>
                </a:lnTo>
                <a:lnTo>
                  <a:pt x="12431" y="2480857"/>
                </a:lnTo>
                <a:lnTo>
                  <a:pt x="3177" y="2435573"/>
                </a:lnTo>
                <a:lnTo>
                  <a:pt x="0" y="2388362"/>
                </a:lnTo>
                <a:lnTo>
                  <a:pt x="0" y="348106"/>
                </a:lnTo>
                <a:close/>
              </a:path>
            </a:pathLst>
          </a:custGeom>
          <a:ln w="19050">
            <a:solidFill>
              <a:srgbClr val="F57D1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4843" y="3176778"/>
            <a:ext cx="2016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Дерево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с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опавшими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листьями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6027" y="260731"/>
            <a:ext cx="3851910" cy="3270250"/>
            <a:chOff x="216027" y="260731"/>
            <a:chExt cx="3851910" cy="32702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027" y="260731"/>
              <a:ext cx="2339721" cy="32701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555747" y="404622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314"/>
                  </a:lnTo>
                  <a:lnTo>
                    <a:pt x="20733" y="114364"/>
                  </a:lnTo>
                  <a:lnTo>
                    <a:pt x="44816" y="76469"/>
                  </a:lnTo>
                  <a:lnTo>
                    <a:pt x="76416" y="44856"/>
                  </a:lnTo>
                  <a:lnTo>
                    <a:pt x="114309" y="20755"/>
                  </a:lnTo>
                  <a:lnTo>
                    <a:pt x="157274" y="5393"/>
                  </a:lnTo>
                  <a:lnTo>
                    <a:pt x="204088" y="0"/>
                  </a:lnTo>
                  <a:lnTo>
                    <a:pt x="1164209" y="0"/>
                  </a:lnTo>
                  <a:lnTo>
                    <a:pt x="1210976" y="5393"/>
                  </a:lnTo>
                  <a:lnTo>
                    <a:pt x="1253908" y="20755"/>
                  </a:lnTo>
                  <a:lnTo>
                    <a:pt x="1291778" y="44856"/>
                  </a:lnTo>
                  <a:lnTo>
                    <a:pt x="1323364" y="76469"/>
                  </a:lnTo>
                  <a:lnTo>
                    <a:pt x="1347440" y="114364"/>
                  </a:lnTo>
                  <a:lnTo>
                    <a:pt x="1362784" y="157314"/>
                  </a:lnTo>
                  <a:lnTo>
                    <a:pt x="1368171" y="204088"/>
                  </a:lnTo>
                  <a:lnTo>
                    <a:pt x="1368171" y="1020190"/>
                  </a:lnTo>
                  <a:lnTo>
                    <a:pt x="1362784" y="1066958"/>
                  </a:lnTo>
                  <a:lnTo>
                    <a:pt x="1347440" y="1109890"/>
                  </a:lnTo>
                  <a:lnTo>
                    <a:pt x="1323364" y="1147760"/>
                  </a:lnTo>
                  <a:lnTo>
                    <a:pt x="1291778" y="1179346"/>
                  </a:lnTo>
                  <a:lnTo>
                    <a:pt x="1253908" y="1203422"/>
                  </a:lnTo>
                  <a:lnTo>
                    <a:pt x="1210976" y="1218766"/>
                  </a:lnTo>
                  <a:lnTo>
                    <a:pt x="1164209" y="1224152"/>
                  </a:lnTo>
                  <a:lnTo>
                    <a:pt x="204088" y="1224152"/>
                  </a:lnTo>
                  <a:lnTo>
                    <a:pt x="157274" y="1218766"/>
                  </a:lnTo>
                  <a:lnTo>
                    <a:pt x="114309" y="1203422"/>
                  </a:lnTo>
                  <a:lnTo>
                    <a:pt x="76416" y="1179346"/>
                  </a:lnTo>
                  <a:lnTo>
                    <a:pt x="44816" y="1147760"/>
                  </a:lnTo>
                  <a:lnTo>
                    <a:pt x="20733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3531" y="458845"/>
              <a:ext cx="1105736" cy="109276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8466" y="1700771"/>
              <a:ext cx="1609432" cy="161507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707004" y="1653032"/>
            <a:ext cx="1044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Кленовый</a:t>
            </a:r>
            <a:r>
              <a:rPr sz="1200" i="1" spc="-5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лист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55748" y="1916810"/>
            <a:ext cx="1368425" cy="1224280"/>
          </a:xfrm>
          <a:custGeom>
            <a:avLst/>
            <a:gdLst/>
            <a:ahLst/>
            <a:cxnLst/>
            <a:rect l="l" t="t" r="r" b="b"/>
            <a:pathLst>
              <a:path w="1368425" h="1224280">
                <a:moveTo>
                  <a:pt x="0" y="204088"/>
                </a:moveTo>
                <a:lnTo>
                  <a:pt x="5386" y="157274"/>
                </a:lnTo>
                <a:lnTo>
                  <a:pt x="20733" y="114309"/>
                </a:lnTo>
                <a:lnTo>
                  <a:pt x="44816" y="76416"/>
                </a:lnTo>
                <a:lnTo>
                  <a:pt x="76416" y="44816"/>
                </a:lnTo>
                <a:lnTo>
                  <a:pt x="114309" y="20733"/>
                </a:lnTo>
                <a:lnTo>
                  <a:pt x="157274" y="5386"/>
                </a:lnTo>
                <a:lnTo>
                  <a:pt x="204088" y="0"/>
                </a:lnTo>
                <a:lnTo>
                  <a:pt x="1164209" y="0"/>
                </a:lnTo>
                <a:lnTo>
                  <a:pt x="1210976" y="5386"/>
                </a:lnTo>
                <a:lnTo>
                  <a:pt x="1253908" y="20733"/>
                </a:lnTo>
                <a:lnTo>
                  <a:pt x="1291778" y="44816"/>
                </a:lnTo>
                <a:lnTo>
                  <a:pt x="1323364" y="76416"/>
                </a:lnTo>
                <a:lnTo>
                  <a:pt x="1347440" y="114309"/>
                </a:lnTo>
                <a:lnTo>
                  <a:pt x="1362784" y="157274"/>
                </a:lnTo>
                <a:lnTo>
                  <a:pt x="1368171" y="204088"/>
                </a:lnTo>
                <a:lnTo>
                  <a:pt x="1368171" y="1020190"/>
                </a:lnTo>
                <a:lnTo>
                  <a:pt x="1362784" y="1066958"/>
                </a:lnTo>
                <a:lnTo>
                  <a:pt x="1347440" y="1109890"/>
                </a:lnTo>
                <a:lnTo>
                  <a:pt x="1323364" y="1147760"/>
                </a:lnTo>
                <a:lnTo>
                  <a:pt x="1291778" y="1179346"/>
                </a:lnTo>
                <a:lnTo>
                  <a:pt x="1253908" y="1203422"/>
                </a:lnTo>
                <a:lnTo>
                  <a:pt x="1210976" y="1218766"/>
                </a:lnTo>
                <a:lnTo>
                  <a:pt x="1164209" y="1224152"/>
                </a:lnTo>
                <a:lnTo>
                  <a:pt x="204088" y="1224152"/>
                </a:lnTo>
                <a:lnTo>
                  <a:pt x="157274" y="1218766"/>
                </a:lnTo>
                <a:lnTo>
                  <a:pt x="114309" y="1203422"/>
                </a:lnTo>
                <a:lnTo>
                  <a:pt x="76416" y="1179346"/>
                </a:lnTo>
                <a:lnTo>
                  <a:pt x="44816" y="1147760"/>
                </a:lnTo>
                <a:lnTo>
                  <a:pt x="20733" y="1109890"/>
                </a:lnTo>
                <a:lnTo>
                  <a:pt x="5386" y="1066958"/>
                </a:lnTo>
                <a:lnTo>
                  <a:pt x="0" y="1020190"/>
                </a:lnTo>
                <a:lnTo>
                  <a:pt x="0" y="204088"/>
                </a:lnTo>
                <a:close/>
              </a:path>
            </a:pathLst>
          </a:custGeom>
          <a:ln w="19050">
            <a:solidFill>
              <a:srgbClr val="F57D1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707004" y="3176778"/>
            <a:ext cx="9759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20" dirty="0">
                <a:latin typeface="Calibri"/>
                <a:cs typeface="Calibri"/>
              </a:rPr>
              <a:t>Д</a:t>
            </a:r>
            <a:r>
              <a:rPr sz="1200" i="1" dirty="0">
                <a:latin typeface="Calibri"/>
                <a:cs typeface="Calibri"/>
              </a:rPr>
              <a:t>уб</a:t>
            </a:r>
            <a:r>
              <a:rPr sz="1200" i="1" spc="-10" dirty="0">
                <a:latin typeface="Calibri"/>
                <a:cs typeface="Calibri"/>
              </a:rPr>
              <a:t>о</a:t>
            </a:r>
            <a:r>
              <a:rPr sz="1200" i="1" dirty="0">
                <a:latin typeface="Calibri"/>
                <a:cs typeface="Calibri"/>
              </a:rPr>
              <a:t>вый</a:t>
            </a:r>
            <a:r>
              <a:rPr sz="1200" i="1" spc="-5" dirty="0">
                <a:latin typeface="Calibri"/>
                <a:cs typeface="Calibri"/>
              </a:rPr>
              <a:t> л</a:t>
            </a:r>
            <a:r>
              <a:rPr sz="1200" i="1" spc="-10" dirty="0">
                <a:latin typeface="Calibri"/>
                <a:cs typeface="Calibri"/>
              </a:rPr>
              <a:t>и</a:t>
            </a:r>
            <a:r>
              <a:rPr sz="1200" i="1" dirty="0">
                <a:latin typeface="Calibri"/>
                <a:cs typeface="Calibri"/>
              </a:rPr>
              <a:t>ст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130421" y="395097"/>
            <a:ext cx="1387475" cy="1243330"/>
            <a:chOff x="4130421" y="395097"/>
            <a:chExt cx="1387475" cy="124333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3964" y="548640"/>
              <a:ext cx="1058862" cy="7937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139946" y="404622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314"/>
                  </a:lnTo>
                  <a:lnTo>
                    <a:pt x="20733" y="114364"/>
                  </a:lnTo>
                  <a:lnTo>
                    <a:pt x="44816" y="76469"/>
                  </a:lnTo>
                  <a:lnTo>
                    <a:pt x="76416" y="44856"/>
                  </a:lnTo>
                  <a:lnTo>
                    <a:pt x="114309" y="20755"/>
                  </a:lnTo>
                  <a:lnTo>
                    <a:pt x="157274" y="5393"/>
                  </a:lnTo>
                  <a:lnTo>
                    <a:pt x="204088" y="0"/>
                  </a:lnTo>
                  <a:lnTo>
                    <a:pt x="1164081" y="0"/>
                  </a:lnTo>
                  <a:lnTo>
                    <a:pt x="1210896" y="5393"/>
                  </a:lnTo>
                  <a:lnTo>
                    <a:pt x="1253861" y="20755"/>
                  </a:lnTo>
                  <a:lnTo>
                    <a:pt x="1291754" y="44856"/>
                  </a:lnTo>
                  <a:lnTo>
                    <a:pt x="1323354" y="76469"/>
                  </a:lnTo>
                  <a:lnTo>
                    <a:pt x="1347437" y="114364"/>
                  </a:lnTo>
                  <a:lnTo>
                    <a:pt x="1362784" y="157314"/>
                  </a:lnTo>
                  <a:lnTo>
                    <a:pt x="1368170" y="204088"/>
                  </a:lnTo>
                  <a:lnTo>
                    <a:pt x="1368170" y="1020190"/>
                  </a:lnTo>
                  <a:lnTo>
                    <a:pt x="1362784" y="1066958"/>
                  </a:lnTo>
                  <a:lnTo>
                    <a:pt x="1347437" y="1109890"/>
                  </a:lnTo>
                  <a:lnTo>
                    <a:pt x="1323354" y="1147760"/>
                  </a:lnTo>
                  <a:lnTo>
                    <a:pt x="1291754" y="1179346"/>
                  </a:lnTo>
                  <a:lnTo>
                    <a:pt x="1253861" y="1203422"/>
                  </a:lnTo>
                  <a:lnTo>
                    <a:pt x="1210896" y="1218766"/>
                  </a:lnTo>
                  <a:lnTo>
                    <a:pt x="1164081" y="1224152"/>
                  </a:lnTo>
                  <a:lnTo>
                    <a:pt x="204088" y="1224152"/>
                  </a:lnTo>
                  <a:lnTo>
                    <a:pt x="157274" y="1218766"/>
                  </a:lnTo>
                  <a:lnTo>
                    <a:pt x="114309" y="1203422"/>
                  </a:lnTo>
                  <a:lnTo>
                    <a:pt x="76416" y="1179346"/>
                  </a:lnTo>
                  <a:lnTo>
                    <a:pt x="44816" y="1147760"/>
                  </a:lnTo>
                  <a:lnTo>
                    <a:pt x="20733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363339" y="1653032"/>
            <a:ext cx="887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Птичий</a:t>
            </a:r>
            <a:r>
              <a:rPr sz="1200" i="1" spc="-5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клин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130421" y="1907285"/>
            <a:ext cx="1387475" cy="1243330"/>
            <a:chOff x="4130421" y="1907285"/>
            <a:chExt cx="1387475" cy="1243330"/>
          </a:xfrm>
        </p:grpSpPr>
        <p:sp>
          <p:nvSpPr>
            <p:cNvPr id="18" name="object 18"/>
            <p:cNvSpPr/>
            <p:nvPr/>
          </p:nvSpPr>
          <p:spPr>
            <a:xfrm>
              <a:off x="4139946" y="1916810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274"/>
                  </a:lnTo>
                  <a:lnTo>
                    <a:pt x="20733" y="114309"/>
                  </a:lnTo>
                  <a:lnTo>
                    <a:pt x="44816" y="76416"/>
                  </a:lnTo>
                  <a:lnTo>
                    <a:pt x="76416" y="44816"/>
                  </a:lnTo>
                  <a:lnTo>
                    <a:pt x="114309" y="20733"/>
                  </a:lnTo>
                  <a:lnTo>
                    <a:pt x="157274" y="5386"/>
                  </a:lnTo>
                  <a:lnTo>
                    <a:pt x="204088" y="0"/>
                  </a:lnTo>
                  <a:lnTo>
                    <a:pt x="1164081" y="0"/>
                  </a:lnTo>
                  <a:lnTo>
                    <a:pt x="1210896" y="5386"/>
                  </a:lnTo>
                  <a:lnTo>
                    <a:pt x="1253861" y="20733"/>
                  </a:lnTo>
                  <a:lnTo>
                    <a:pt x="1291754" y="44816"/>
                  </a:lnTo>
                  <a:lnTo>
                    <a:pt x="1323354" y="76416"/>
                  </a:lnTo>
                  <a:lnTo>
                    <a:pt x="1347437" y="114309"/>
                  </a:lnTo>
                  <a:lnTo>
                    <a:pt x="1362784" y="157274"/>
                  </a:lnTo>
                  <a:lnTo>
                    <a:pt x="1368170" y="204088"/>
                  </a:lnTo>
                  <a:lnTo>
                    <a:pt x="1368170" y="1020190"/>
                  </a:lnTo>
                  <a:lnTo>
                    <a:pt x="1362784" y="1066958"/>
                  </a:lnTo>
                  <a:lnTo>
                    <a:pt x="1347437" y="1109890"/>
                  </a:lnTo>
                  <a:lnTo>
                    <a:pt x="1323354" y="1147760"/>
                  </a:lnTo>
                  <a:lnTo>
                    <a:pt x="1291754" y="1179346"/>
                  </a:lnTo>
                  <a:lnTo>
                    <a:pt x="1253861" y="1203422"/>
                  </a:lnTo>
                  <a:lnTo>
                    <a:pt x="1210896" y="1218766"/>
                  </a:lnTo>
                  <a:lnTo>
                    <a:pt x="1164081" y="1224152"/>
                  </a:lnTo>
                  <a:lnTo>
                    <a:pt x="204088" y="1224152"/>
                  </a:lnTo>
                  <a:lnTo>
                    <a:pt x="157274" y="1218766"/>
                  </a:lnTo>
                  <a:lnTo>
                    <a:pt x="114309" y="1203422"/>
                  </a:lnTo>
                  <a:lnTo>
                    <a:pt x="76416" y="1179346"/>
                  </a:lnTo>
                  <a:lnTo>
                    <a:pt x="44816" y="1147760"/>
                  </a:lnTo>
                  <a:lnTo>
                    <a:pt x="20733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39946" y="2089881"/>
              <a:ext cx="1189837" cy="93343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219447" y="3165475"/>
            <a:ext cx="11372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latin typeface="Calibri"/>
                <a:cs typeface="Calibri"/>
              </a:rPr>
              <a:t>Шишка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на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ветке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642609" y="395097"/>
            <a:ext cx="1387475" cy="1243330"/>
            <a:chOff x="5642609" y="395097"/>
            <a:chExt cx="1387475" cy="1243330"/>
          </a:xfrm>
        </p:grpSpPr>
        <p:sp>
          <p:nvSpPr>
            <p:cNvPr id="22" name="object 22"/>
            <p:cNvSpPr/>
            <p:nvPr/>
          </p:nvSpPr>
          <p:spPr>
            <a:xfrm>
              <a:off x="5652134" y="404622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314"/>
                  </a:lnTo>
                  <a:lnTo>
                    <a:pt x="20730" y="114364"/>
                  </a:lnTo>
                  <a:lnTo>
                    <a:pt x="44806" y="76469"/>
                  </a:lnTo>
                  <a:lnTo>
                    <a:pt x="76392" y="44856"/>
                  </a:lnTo>
                  <a:lnTo>
                    <a:pt x="114262" y="20755"/>
                  </a:lnTo>
                  <a:lnTo>
                    <a:pt x="157194" y="5393"/>
                  </a:lnTo>
                  <a:lnTo>
                    <a:pt x="203962" y="0"/>
                  </a:lnTo>
                  <a:lnTo>
                    <a:pt x="1164082" y="0"/>
                  </a:lnTo>
                  <a:lnTo>
                    <a:pt x="1210856" y="5393"/>
                  </a:lnTo>
                  <a:lnTo>
                    <a:pt x="1253806" y="20755"/>
                  </a:lnTo>
                  <a:lnTo>
                    <a:pt x="1291701" y="44856"/>
                  </a:lnTo>
                  <a:lnTo>
                    <a:pt x="1323314" y="76469"/>
                  </a:lnTo>
                  <a:lnTo>
                    <a:pt x="1347415" y="114364"/>
                  </a:lnTo>
                  <a:lnTo>
                    <a:pt x="1362777" y="157314"/>
                  </a:lnTo>
                  <a:lnTo>
                    <a:pt x="1368170" y="204088"/>
                  </a:lnTo>
                  <a:lnTo>
                    <a:pt x="1368170" y="1020190"/>
                  </a:lnTo>
                  <a:lnTo>
                    <a:pt x="1362777" y="1066958"/>
                  </a:lnTo>
                  <a:lnTo>
                    <a:pt x="1347415" y="1109890"/>
                  </a:lnTo>
                  <a:lnTo>
                    <a:pt x="1323314" y="1147760"/>
                  </a:lnTo>
                  <a:lnTo>
                    <a:pt x="1291701" y="1179346"/>
                  </a:lnTo>
                  <a:lnTo>
                    <a:pt x="1253806" y="1203422"/>
                  </a:lnTo>
                  <a:lnTo>
                    <a:pt x="1210856" y="1218766"/>
                  </a:lnTo>
                  <a:lnTo>
                    <a:pt x="1164082" y="1224152"/>
                  </a:lnTo>
                  <a:lnTo>
                    <a:pt x="203962" y="1224152"/>
                  </a:lnTo>
                  <a:lnTo>
                    <a:pt x="157194" y="1218766"/>
                  </a:lnTo>
                  <a:lnTo>
                    <a:pt x="114262" y="1203422"/>
                  </a:lnTo>
                  <a:lnTo>
                    <a:pt x="76392" y="1179346"/>
                  </a:lnTo>
                  <a:lnTo>
                    <a:pt x="44806" y="1147760"/>
                  </a:lnTo>
                  <a:lnTo>
                    <a:pt x="20730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28989" y="721766"/>
              <a:ext cx="788720" cy="760323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803772" y="1653032"/>
            <a:ext cx="977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75" dirty="0">
                <a:latin typeface="Calibri"/>
                <a:cs typeface="Calibri"/>
              </a:rPr>
              <a:t>Г</a:t>
            </a:r>
            <a:r>
              <a:rPr sz="1200" i="1" spc="-5" dirty="0">
                <a:latin typeface="Calibri"/>
                <a:cs typeface="Calibri"/>
              </a:rPr>
              <a:t>роз</a:t>
            </a:r>
            <a:r>
              <a:rPr sz="1200" i="1" dirty="0">
                <a:latin typeface="Calibri"/>
                <a:cs typeface="Calibri"/>
              </a:rPr>
              <a:t>дь</a:t>
            </a:r>
            <a:r>
              <a:rPr sz="1200" i="1" spc="-5" dirty="0">
                <a:latin typeface="Calibri"/>
                <a:cs typeface="Calibri"/>
              </a:rPr>
              <a:t> ря</a:t>
            </a:r>
            <a:r>
              <a:rPr sz="1200" i="1" dirty="0">
                <a:latin typeface="Calibri"/>
                <a:cs typeface="Calibri"/>
              </a:rPr>
              <a:t>б</a:t>
            </a:r>
            <a:r>
              <a:rPr sz="1200" i="1" spc="-10" dirty="0">
                <a:latin typeface="Calibri"/>
                <a:cs typeface="Calibri"/>
              </a:rPr>
              <a:t>и</a:t>
            </a:r>
            <a:r>
              <a:rPr sz="1200" i="1" dirty="0">
                <a:latin typeface="Calibri"/>
                <a:cs typeface="Calibri"/>
              </a:rPr>
              <a:t>ны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642609" y="1907285"/>
            <a:ext cx="1387475" cy="1243330"/>
            <a:chOff x="5642609" y="1907285"/>
            <a:chExt cx="1387475" cy="1243330"/>
          </a:xfrm>
        </p:grpSpPr>
        <p:sp>
          <p:nvSpPr>
            <p:cNvPr id="26" name="object 26"/>
            <p:cNvSpPr/>
            <p:nvPr/>
          </p:nvSpPr>
          <p:spPr>
            <a:xfrm>
              <a:off x="5652134" y="1916810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274"/>
                  </a:lnTo>
                  <a:lnTo>
                    <a:pt x="20730" y="114309"/>
                  </a:lnTo>
                  <a:lnTo>
                    <a:pt x="44806" y="76416"/>
                  </a:lnTo>
                  <a:lnTo>
                    <a:pt x="76392" y="44816"/>
                  </a:lnTo>
                  <a:lnTo>
                    <a:pt x="114262" y="20733"/>
                  </a:lnTo>
                  <a:lnTo>
                    <a:pt x="157194" y="5386"/>
                  </a:lnTo>
                  <a:lnTo>
                    <a:pt x="203962" y="0"/>
                  </a:lnTo>
                  <a:lnTo>
                    <a:pt x="1164082" y="0"/>
                  </a:lnTo>
                  <a:lnTo>
                    <a:pt x="1210856" y="5386"/>
                  </a:lnTo>
                  <a:lnTo>
                    <a:pt x="1253806" y="20733"/>
                  </a:lnTo>
                  <a:lnTo>
                    <a:pt x="1291701" y="44816"/>
                  </a:lnTo>
                  <a:lnTo>
                    <a:pt x="1323314" y="76416"/>
                  </a:lnTo>
                  <a:lnTo>
                    <a:pt x="1347415" y="114309"/>
                  </a:lnTo>
                  <a:lnTo>
                    <a:pt x="1362777" y="157274"/>
                  </a:lnTo>
                  <a:lnTo>
                    <a:pt x="1368170" y="204088"/>
                  </a:lnTo>
                  <a:lnTo>
                    <a:pt x="1368170" y="1020190"/>
                  </a:lnTo>
                  <a:lnTo>
                    <a:pt x="1362777" y="1066958"/>
                  </a:lnTo>
                  <a:lnTo>
                    <a:pt x="1347415" y="1109890"/>
                  </a:lnTo>
                  <a:lnTo>
                    <a:pt x="1323314" y="1147760"/>
                  </a:lnTo>
                  <a:lnTo>
                    <a:pt x="1291701" y="1179346"/>
                  </a:lnTo>
                  <a:lnTo>
                    <a:pt x="1253806" y="1203422"/>
                  </a:lnTo>
                  <a:lnTo>
                    <a:pt x="1210856" y="1218766"/>
                  </a:lnTo>
                  <a:lnTo>
                    <a:pt x="1164082" y="1224152"/>
                  </a:lnTo>
                  <a:lnTo>
                    <a:pt x="203962" y="1224152"/>
                  </a:lnTo>
                  <a:lnTo>
                    <a:pt x="157194" y="1218766"/>
                  </a:lnTo>
                  <a:lnTo>
                    <a:pt x="114262" y="1203422"/>
                  </a:lnTo>
                  <a:lnTo>
                    <a:pt x="76392" y="1179346"/>
                  </a:lnTo>
                  <a:lnTo>
                    <a:pt x="44806" y="1147760"/>
                  </a:lnTo>
                  <a:lnTo>
                    <a:pt x="20730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73984" y="2022157"/>
              <a:ext cx="1005117" cy="104062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182359" y="3176778"/>
            <a:ext cx="309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70" dirty="0">
                <a:latin typeface="Calibri"/>
                <a:cs typeface="Calibri"/>
              </a:rPr>
              <a:t>Т</a:t>
            </a:r>
            <a:r>
              <a:rPr sz="1200" i="1" dirty="0">
                <a:latin typeface="Calibri"/>
                <a:cs typeface="Calibri"/>
              </a:rPr>
              <a:t>уча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236332" y="404622"/>
            <a:ext cx="1368425" cy="1224280"/>
          </a:xfrm>
          <a:custGeom>
            <a:avLst/>
            <a:gdLst/>
            <a:ahLst/>
            <a:cxnLst/>
            <a:rect l="l" t="t" r="r" b="b"/>
            <a:pathLst>
              <a:path w="1368425" h="1224280">
                <a:moveTo>
                  <a:pt x="0" y="204088"/>
                </a:moveTo>
                <a:lnTo>
                  <a:pt x="5386" y="157314"/>
                </a:lnTo>
                <a:lnTo>
                  <a:pt x="20730" y="114364"/>
                </a:lnTo>
                <a:lnTo>
                  <a:pt x="44806" y="76469"/>
                </a:lnTo>
                <a:lnTo>
                  <a:pt x="76392" y="44856"/>
                </a:lnTo>
                <a:lnTo>
                  <a:pt x="114262" y="20755"/>
                </a:lnTo>
                <a:lnTo>
                  <a:pt x="157194" y="5393"/>
                </a:lnTo>
                <a:lnTo>
                  <a:pt x="203962" y="0"/>
                </a:lnTo>
                <a:lnTo>
                  <a:pt x="1164082" y="0"/>
                </a:lnTo>
                <a:lnTo>
                  <a:pt x="1210856" y="5393"/>
                </a:lnTo>
                <a:lnTo>
                  <a:pt x="1253806" y="20755"/>
                </a:lnTo>
                <a:lnTo>
                  <a:pt x="1291701" y="44856"/>
                </a:lnTo>
                <a:lnTo>
                  <a:pt x="1323314" y="76469"/>
                </a:lnTo>
                <a:lnTo>
                  <a:pt x="1347415" y="114364"/>
                </a:lnTo>
                <a:lnTo>
                  <a:pt x="1362777" y="157314"/>
                </a:lnTo>
                <a:lnTo>
                  <a:pt x="1368171" y="204088"/>
                </a:lnTo>
                <a:lnTo>
                  <a:pt x="1368171" y="1020190"/>
                </a:lnTo>
                <a:lnTo>
                  <a:pt x="1362777" y="1066958"/>
                </a:lnTo>
                <a:lnTo>
                  <a:pt x="1347415" y="1109890"/>
                </a:lnTo>
                <a:lnTo>
                  <a:pt x="1323314" y="1147760"/>
                </a:lnTo>
                <a:lnTo>
                  <a:pt x="1291701" y="1179346"/>
                </a:lnTo>
                <a:lnTo>
                  <a:pt x="1253806" y="1203422"/>
                </a:lnTo>
                <a:lnTo>
                  <a:pt x="1210856" y="1218766"/>
                </a:lnTo>
                <a:lnTo>
                  <a:pt x="1164082" y="1224152"/>
                </a:lnTo>
                <a:lnTo>
                  <a:pt x="203962" y="1224152"/>
                </a:lnTo>
                <a:lnTo>
                  <a:pt x="157194" y="1218766"/>
                </a:lnTo>
                <a:lnTo>
                  <a:pt x="114262" y="1203422"/>
                </a:lnTo>
                <a:lnTo>
                  <a:pt x="76392" y="1179346"/>
                </a:lnTo>
                <a:lnTo>
                  <a:pt x="44806" y="1147760"/>
                </a:lnTo>
                <a:lnTo>
                  <a:pt x="20730" y="1109890"/>
                </a:lnTo>
                <a:lnTo>
                  <a:pt x="5386" y="1066958"/>
                </a:lnTo>
                <a:lnTo>
                  <a:pt x="0" y="1020190"/>
                </a:lnTo>
                <a:lnTo>
                  <a:pt x="0" y="204088"/>
                </a:lnTo>
                <a:close/>
              </a:path>
            </a:pathLst>
          </a:custGeom>
          <a:ln w="19050">
            <a:solidFill>
              <a:srgbClr val="F57D1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733156" y="1653032"/>
            <a:ext cx="375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Зо</a:t>
            </a:r>
            <a:r>
              <a:rPr sz="1200" i="1" dirty="0">
                <a:latin typeface="Calibri"/>
                <a:cs typeface="Calibri"/>
              </a:rPr>
              <a:t>нт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226807" y="476694"/>
            <a:ext cx="1387475" cy="2673985"/>
            <a:chOff x="7226807" y="476694"/>
            <a:chExt cx="1387475" cy="2673985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08341" y="476694"/>
              <a:ext cx="1136192" cy="105022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236332" y="1916810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80">
                  <a:moveTo>
                    <a:pt x="0" y="204088"/>
                  </a:moveTo>
                  <a:lnTo>
                    <a:pt x="5386" y="157274"/>
                  </a:lnTo>
                  <a:lnTo>
                    <a:pt x="20730" y="114309"/>
                  </a:lnTo>
                  <a:lnTo>
                    <a:pt x="44806" y="76416"/>
                  </a:lnTo>
                  <a:lnTo>
                    <a:pt x="76392" y="44816"/>
                  </a:lnTo>
                  <a:lnTo>
                    <a:pt x="114262" y="20733"/>
                  </a:lnTo>
                  <a:lnTo>
                    <a:pt x="157194" y="5386"/>
                  </a:lnTo>
                  <a:lnTo>
                    <a:pt x="203962" y="0"/>
                  </a:lnTo>
                  <a:lnTo>
                    <a:pt x="1164082" y="0"/>
                  </a:lnTo>
                  <a:lnTo>
                    <a:pt x="1210856" y="5386"/>
                  </a:lnTo>
                  <a:lnTo>
                    <a:pt x="1253806" y="20733"/>
                  </a:lnTo>
                  <a:lnTo>
                    <a:pt x="1291701" y="44816"/>
                  </a:lnTo>
                  <a:lnTo>
                    <a:pt x="1323314" y="76416"/>
                  </a:lnTo>
                  <a:lnTo>
                    <a:pt x="1347415" y="114309"/>
                  </a:lnTo>
                  <a:lnTo>
                    <a:pt x="1362777" y="157274"/>
                  </a:lnTo>
                  <a:lnTo>
                    <a:pt x="1368171" y="204088"/>
                  </a:lnTo>
                  <a:lnTo>
                    <a:pt x="1368171" y="1020190"/>
                  </a:lnTo>
                  <a:lnTo>
                    <a:pt x="1362777" y="1066958"/>
                  </a:lnTo>
                  <a:lnTo>
                    <a:pt x="1347415" y="1109890"/>
                  </a:lnTo>
                  <a:lnTo>
                    <a:pt x="1323314" y="1147760"/>
                  </a:lnTo>
                  <a:lnTo>
                    <a:pt x="1291701" y="1179346"/>
                  </a:lnTo>
                  <a:lnTo>
                    <a:pt x="1253806" y="1203422"/>
                  </a:lnTo>
                  <a:lnTo>
                    <a:pt x="1210856" y="1218766"/>
                  </a:lnTo>
                  <a:lnTo>
                    <a:pt x="1164082" y="1224152"/>
                  </a:lnTo>
                  <a:lnTo>
                    <a:pt x="203962" y="1224152"/>
                  </a:lnTo>
                  <a:lnTo>
                    <a:pt x="157194" y="1218766"/>
                  </a:lnTo>
                  <a:lnTo>
                    <a:pt x="114262" y="1203422"/>
                  </a:lnTo>
                  <a:lnTo>
                    <a:pt x="76392" y="1179346"/>
                  </a:lnTo>
                  <a:lnTo>
                    <a:pt x="44806" y="1147760"/>
                  </a:lnTo>
                  <a:lnTo>
                    <a:pt x="20730" y="1109890"/>
                  </a:lnTo>
                  <a:lnTo>
                    <a:pt x="5386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80350" y="2132850"/>
              <a:ext cx="1075906" cy="79208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95641" y="2048129"/>
              <a:ext cx="241426" cy="16941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7802371" y="3165475"/>
            <a:ext cx="3848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Calibri"/>
                <a:cs typeface="Calibri"/>
              </a:rPr>
              <a:t>Лу</a:t>
            </a:r>
            <a:r>
              <a:rPr sz="1200" i="1" spc="-5" dirty="0">
                <a:latin typeface="Calibri"/>
                <a:cs typeface="Calibri"/>
              </a:rPr>
              <a:t>ж</a:t>
            </a:r>
            <a:r>
              <a:rPr sz="1200" i="1" dirty="0">
                <a:latin typeface="Calibri"/>
                <a:cs typeface="Calibri"/>
              </a:rPr>
              <a:t>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79514" y="3573017"/>
            <a:ext cx="1368425" cy="1224280"/>
          </a:xfrm>
          <a:custGeom>
            <a:avLst/>
            <a:gdLst/>
            <a:ahLst/>
            <a:cxnLst/>
            <a:rect l="l" t="t" r="r" b="b"/>
            <a:pathLst>
              <a:path w="1368425" h="1224279">
                <a:moveTo>
                  <a:pt x="0" y="203962"/>
                </a:moveTo>
                <a:lnTo>
                  <a:pt x="5388" y="157194"/>
                </a:lnTo>
                <a:lnTo>
                  <a:pt x="20736" y="114262"/>
                </a:lnTo>
                <a:lnTo>
                  <a:pt x="44819" y="76392"/>
                </a:lnTo>
                <a:lnTo>
                  <a:pt x="76415" y="44806"/>
                </a:lnTo>
                <a:lnTo>
                  <a:pt x="114297" y="20730"/>
                </a:lnTo>
                <a:lnTo>
                  <a:pt x="157242" y="5386"/>
                </a:lnTo>
                <a:lnTo>
                  <a:pt x="204025" y="0"/>
                </a:lnTo>
                <a:lnTo>
                  <a:pt x="1164145" y="0"/>
                </a:lnTo>
                <a:lnTo>
                  <a:pt x="1210913" y="5386"/>
                </a:lnTo>
                <a:lnTo>
                  <a:pt x="1253844" y="20730"/>
                </a:lnTo>
                <a:lnTo>
                  <a:pt x="1291714" y="44806"/>
                </a:lnTo>
                <a:lnTo>
                  <a:pt x="1323300" y="76392"/>
                </a:lnTo>
                <a:lnTo>
                  <a:pt x="1347377" y="114262"/>
                </a:lnTo>
                <a:lnTo>
                  <a:pt x="1362720" y="157194"/>
                </a:lnTo>
                <a:lnTo>
                  <a:pt x="1368107" y="203962"/>
                </a:lnTo>
                <a:lnTo>
                  <a:pt x="1368107" y="1020064"/>
                </a:lnTo>
                <a:lnTo>
                  <a:pt x="1362720" y="1066878"/>
                </a:lnTo>
                <a:lnTo>
                  <a:pt x="1347377" y="1109843"/>
                </a:lnTo>
                <a:lnTo>
                  <a:pt x="1323300" y="1147736"/>
                </a:lnTo>
                <a:lnTo>
                  <a:pt x="1291714" y="1179336"/>
                </a:lnTo>
                <a:lnTo>
                  <a:pt x="1253844" y="1203419"/>
                </a:lnTo>
                <a:lnTo>
                  <a:pt x="1210913" y="1218766"/>
                </a:lnTo>
                <a:lnTo>
                  <a:pt x="1164145" y="1224153"/>
                </a:lnTo>
                <a:lnTo>
                  <a:pt x="204025" y="1224153"/>
                </a:lnTo>
                <a:lnTo>
                  <a:pt x="157242" y="1218766"/>
                </a:lnTo>
                <a:lnTo>
                  <a:pt x="114297" y="1203419"/>
                </a:lnTo>
                <a:lnTo>
                  <a:pt x="76415" y="1179336"/>
                </a:lnTo>
                <a:lnTo>
                  <a:pt x="44819" y="1147736"/>
                </a:lnTo>
                <a:lnTo>
                  <a:pt x="20736" y="1109843"/>
                </a:lnTo>
                <a:lnTo>
                  <a:pt x="5388" y="1066878"/>
                </a:lnTo>
                <a:lnTo>
                  <a:pt x="0" y="1020064"/>
                </a:lnTo>
                <a:lnTo>
                  <a:pt x="0" y="203962"/>
                </a:lnTo>
                <a:close/>
              </a:path>
            </a:pathLst>
          </a:custGeom>
          <a:ln w="19050">
            <a:solidFill>
              <a:srgbClr val="F57D1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06653" y="4832984"/>
            <a:ext cx="514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5" dirty="0">
                <a:latin typeface="Calibri"/>
                <a:cs typeface="Calibri"/>
              </a:rPr>
              <a:t>Ж</a:t>
            </a:r>
            <a:r>
              <a:rPr sz="1200" i="1" spc="-25" dirty="0">
                <a:latin typeface="Calibri"/>
                <a:cs typeface="Calibri"/>
              </a:rPr>
              <a:t>е</a:t>
            </a:r>
            <a:r>
              <a:rPr sz="1200" i="1" spc="-5" dirty="0">
                <a:latin typeface="Calibri"/>
                <a:cs typeface="Calibri"/>
              </a:rPr>
              <a:t>лу</a:t>
            </a:r>
            <a:r>
              <a:rPr sz="1200" i="1" spc="5" dirty="0">
                <a:latin typeface="Calibri"/>
                <a:cs typeface="Calibri"/>
              </a:rPr>
              <a:t>д</a:t>
            </a:r>
            <a:r>
              <a:rPr sz="1200" i="1" dirty="0">
                <a:latin typeface="Calibri"/>
                <a:cs typeface="Calibri"/>
              </a:rPr>
              <a:t>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763648" y="3573017"/>
            <a:ext cx="1368425" cy="1224280"/>
          </a:xfrm>
          <a:custGeom>
            <a:avLst/>
            <a:gdLst/>
            <a:ahLst/>
            <a:cxnLst/>
            <a:rect l="l" t="t" r="r" b="b"/>
            <a:pathLst>
              <a:path w="1368425" h="1224279">
                <a:moveTo>
                  <a:pt x="0" y="203962"/>
                </a:moveTo>
                <a:lnTo>
                  <a:pt x="5393" y="157194"/>
                </a:lnTo>
                <a:lnTo>
                  <a:pt x="20755" y="114262"/>
                </a:lnTo>
                <a:lnTo>
                  <a:pt x="44856" y="76392"/>
                </a:lnTo>
                <a:lnTo>
                  <a:pt x="76469" y="44806"/>
                </a:lnTo>
                <a:lnTo>
                  <a:pt x="114364" y="20730"/>
                </a:lnTo>
                <a:lnTo>
                  <a:pt x="157314" y="5386"/>
                </a:lnTo>
                <a:lnTo>
                  <a:pt x="204088" y="0"/>
                </a:lnTo>
                <a:lnTo>
                  <a:pt x="1164208" y="0"/>
                </a:lnTo>
                <a:lnTo>
                  <a:pt x="1210976" y="5386"/>
                </a:lnTo>
                <a:lnTo>
                  <a:pt x="1253908" y="20730"/>
                </a:lnTo>
                <a:lnTo>
                  <a:pt x="1291778" y="44806"/>
                </a:lnTo>
                <a:lnTo>
                  <a:pt x="1323364" y="76392"/>
                </a:lnTo>
                <a:lnTo>
                  <a:pt x="1347440" y="114262"/>
                </a:lnTo>
                <a:lnTo>
                  <a:pt x="1362784" y="157194"/>
                </a:lnTo>
                <a:lnTo>
                  <a:pt x="1368170" y="203962"/>
                </a:lnTo>
                <a:lnTo>
                  <a:pt x="1368170" y="1020064"/>
                </a:lnTo>
                <a:lnTo>
                  <a:pt x="1362784" y="1066878"/>
                </a:lnTo>
                <a:lnTo>
                  <a:pt x="1347440" y="1109843"/>
                </a:lnTo>
                <a:lnTo>
                  <a:pt x="1323364" y="1147736"/>
                </a:lnTo>
                <a:lnTo>
                  <a:pt x="1291778" y="1179336"/>
                </a:lnTo>
                <a:lnTo>
                  <a:pt x="1253908" y="1203419"/>
                </a:lnTo>
                <a:lnTo>
                  <a:pt x="1210976" y="1218766"/>
                </a:lnTo>
                <a:lnTo>
                  <a:pt x="1164208" y="1224153"/>
                </a:lnTo>
                <a:lnTo>
                  <a:pt x="204088" y="1224153"/>
                </a:lnTo>
                <a:lnTo>
                  <a:pt x="157314" y="1218766"/>
                </a:lnTo>
                <a:lnTo>
                  <a:pt x="114364" y="1203419"/>
                </a:lnTo>
                <a:lnTo>
                  <a:pt x="76469" y="1179336"/>
                </a:lnTo>
                <a:lnTo>
                  <a:pt x="44856" y="1147736"/>
                </a:lnTo>
                <a:lnTo>
                  <a:pt x="20755" y="1109843"/>
                </a:lnTo>
                <a:lnTo>
                  <a:pt x="5393" y="1066878"/>
                </a:lnTo>
                <a:lnTo>
                  <a:pt x="0" y="1020064"/>
                </a:lnTo>
                <a:lnTo>
                  <a:pt x="0" y="203962"/>
                </a:lnTo>
                <a:close/>
              </a:path>
            </a:pathLst>
          </a:custGeom>
          <a:ln w="19050">
            <a:solidFill>
              <a:srgbClr val="F57D1B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847469" y="4822063"/>
            <a:ext cx="1127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Крылатки</a:t>
            </a:r>
            <a:r>
              <a:rPr sz="1200" i="1" spc="-5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клена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69989" y="3590544"/>
            <a:ext cx="1387475" cy="2728595"/>
            <a:chOff x="169989" y="3590544"/>
            <a:chExt cx="1387475" cy="2728595"/>
          </a:xfrm>
        </p:grpSpPr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3532" y="3590544"/>
              <a:ext cx="1008113" cy="129527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79514" y="5085207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79">
                  <a:moveTo>
                    <a:pt x="0" y="203962"/>
                  </a:moveTo>
                  <a:lnTo>
                    <a:pt x="5388" y="157194"/>
                  </a:lnTo>
                  <a:lnTo>
                    <a:pt x="20736" y="114262"/>
                  </a:lnTo>
                  <a:lnTo>
                    <a:pt x="44819" y="76392"/>
                  </a:lnTo>
                  <a:lnTo>
                    <a:pt x="76415" y="44806"/>
                  </a:lnTo>
                  <a:lnTo>
                    <a:pt x="114297" y="20730"/>
                  </a:lnTo>
                  <a:lnTo>
                    <a:pt x="157242" y="5386"/>
                  </a:lnTo>
                  <a:lnTo>
                    <a:pt x="204025" y="0"/>
                  </a:lnTo>
                  <a:lnTo>
                    <a:pt x="1164145" y="0"/>
                  </a:lnTo>
                  <a:lnTo>
                    <a:pt x="1210913" y="5386"/>
                  </a:lnTo>
                  <a:lnTo>
                    <a:pt x="1253844" y="20730"/>
                  </a:lnTo>
                  <a:lnTo>
                    <a:pt x="1291714" y="44806"/>
                  </a:lnTo>
                  <a:lnTo>
                    <a:pt x="1323300" y="76392"/>
                  </a:lnTo>
                  <a:lnTo>
                    <a:pt x="1347377" y="114262"/>
                  </a:lnTo>
                  <a:lnTo>
                    <a:pt x="1362720" y="157194"/>
                  </a:lnTo>
                  <a:lnTo>
                    <a:pt x="1368107" y="203962"/>
                  </a:lnTo>
                  <a:lnTo>
                    <a:pt x="1368107" y="1020089"/>
                  </a:lnTo>
                  <a:lnTo>
                    <a:pt x="1362720" y="1066868"/>
                  </a:lnTo>
                  <a:lnTo>
                    <a:pt x="1347377" y="1109812"/>
                  </a:lnTo>
                  <a:lnTo>
                    <a:pt x="1323300" y="1147694"/>
                  </a:lnTo>
                  <a:lnTo>
                    <a:pt x="1291714" y="1179290"/>
                  </a:lnTo>
                  <a:lnTo>
                    <a:pt x="1253844" y="1203376"/>
                  </a:lnTo>
                  <a:lnTo>
                    <a:pt x="1210913" y="1218726"/>
                  </a:lnTo>
                  <a:lnTo>
                    <a:pt x="1164145" y="1224114"/>
                  </a:lnTo>
                  <a:lnTo>
                    <a:pt x="204025" y="1224114"/>
                  </a:lnTo>
                  <a:lnTo>
                    <a:pt x="157242" y="1218726"/>
                  </a:lnTo>
                  <a:lnTo>
                    <a:pt x="114297" y="1203376"/>
                  </a:lnTo>
                  <a:lnTo>
                    <a:pt x="76415" y="1179290"/>
                  </a:lnTo>
                  <a:lnTo>
                    <a:pt x="44819" y="1147694"/>
                  </a:lnTo>
                  <a:lnTo>
                    <a:pt x="20736" y="1109812"/>
                  </a:lnTo>
                  <a:lnTo>
                    <a:pt x="5388" y="1066868"/>
                  </a:lnTo>
                  <a:lnTo>
                    <a:pt x="0" y="1020089"/>
                  </a:lnTo>
                  <a:lnTo>
                    <a:pt x="0" y="203962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261924" y="6334455"/>
            <a:ext cx="12052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Calibri"/>
                <a:cs typeface="Calibri"/>
              </a:rPr>
              <a:t>Резиновый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сапоги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212674" y="3704335"/>
            <a:ext cx="2929255" cy="2614930"/>
            <a:chOff x="212674" y="3704335"/>
            <a:chExt cx="2929255" cy="2614930"/>
          </a:xfrm>
        </p:grpSpPr>
        <p:pic>
          <p:nvPicPr>
            <p:cNvPr id="46" name="object 4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674" y="5157190"/>
              <a:ext cx="1190980" cy="111259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79676" y="3789006"/>
              <a:ext cx="1012507" cy="85843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627757" y="3717035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4" h="216535">
                  <a:moveTo>
                    <a:pt x="324104" y="0"/>
                  </a:moveTo>
                  <a:lnTo>
                    <a:pt x="36068" y="0"/>
                  </a:lnTo>
                  <a:lnTo>
                    <a:pt x="22020" y="2829"/>
                  </a:lnTo>
                  <a:lnTo>
                    <a:pt x="10556" y="10540"/>
                  </a:lnTo>
                  <a:lnTo>
                    <a:pt x="2831" y="21967"/>
                  </a:lnTo>
                  <a:lnTo>
                    <a:pt x="0" y="35940"/>
                  </a:lnTo>
                  <a:lnTo>
                    <a:pt x="0" y="179958"/>
                  </a:lnTo>
                  <a:lnTo>
                    <a:pt x="2831" y="194006"/>
                  </a:lnTo>
                  <a:lnTo>
                    <a:pt x="10556" y="205470"/>
                  </a:lnTo>
                  <a:lnTo>
                    <a:pt x="22020" y="213195"/>
                  </a:lnTo>
                  <a:lnTo>
                    <a:pt x="36068" y="216026"/>
                  </a:lnTo>
                  <a:lnTo>
                    <a:pt x="324104" y="216026"/>
                  </a:lnTo>
                  <a:lnTo>
                    <a:pt x="338077" y="213195"/>
                  </a:lnTo>
                  <a:lnTo>
                    <a:pt x="349504" y="205470"/>
                  </a:lnTo>
                  <a:lnTo>
                    <a:pt x="357215" y="194006"/>
                  </a:lnTo>
                  <a:lnTo>
                    <a:pt x="360044" y="179958"/>
                  </a:lnTo>
                  <a:lnTo>
                    <a:pt x="360044" y="35940"/>
                  </a:lnTo>
                  <a:lnTo>
                    <a:pt x="357215" y="21967"/>
                  </a:lnTo>
                  <a:lnTo>
                    <a:pt x="349504" y="10540"/>
                  </a:lnTo>
                  <a:lnTo>
                    <a:pt x="338077" y="2829"/>
                  </a:lnTo>
                  <a:lnTo>
                    <a:pt x="324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627757" y="3717035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4" h="216535">
                  <a:moveTo>
                    <a:pt x="0" y="35940"/>
                  </a:moveTo>
                  <a:lnTo>
                    <a:pt x="2831" y="21967"/>
                  </a:lnTo>
                  <a:lnTo>
                    <a:pt x="10556" y="10540"/>
                  </a:lnTo>
                  <a:lnTo>
                    <a:pt x="22020" y="2829"/>
                  </a:lnTo>
                  <a:lnTo>
                    <a:pt x="36068" y="0"/>
                  </a:lnTo>
                  <a:lnTo>
                    <a:pt x="324104" y="0"/>
                  </a:lnTo>
                  <a:lnTo>
                    <a:pt x="338077" y="2829"/>
                  </a:lnTo>
                  <a:lnTo>
                    <a:pt x="349504" y="10540"/>
                  </a:lnTo>
                  <a:lnTo>
                    <a:pt x="357215" y="21967"/>
                  </a:lnTo>
                  <a:lnTo>
                    <a:pt x="360044" y="35940"/>
                  </a:lnTo>
                  <a:lnTo>
                    <a:pt x="360044" y="179958"/>
                  </a:lnTo>
                  <a:lnTo>
                    <a:pt x="357215" y="194006"/>
                  </a:lnTo>
                  <a:lnTo>
                    <a:pt x="349504" y="205470"/>
                  </a:lnTo>
                  <a:lnTo>
                    <a:pt x="338077" y="213195"/>
                  </a:lnTo>
                  <a:lnTo>
                    <a:pt x="324104" y="216026"/>
                  </a:lnTo>
                  <a:lnTo>
                    <a:pt x="36068" y="216026"/>
                  </a:lnTo>
                  <a:lnTo>
                    <a:pt x="22020" y="213195"/>
                  </a:lnTo>
                  <a:lnTo>
                    <a:pt x="10556" y="205470"/>
                  </a:lnTo>
                  <a:lnTo>
                    <a:pt x="2831" y="194006"/>
                  </a:lnTo>
                  <a:lnTo>
                    <a:pt x="0" y="179958"/>
                  </a:lnTo>
                  <a:lnTo>
                    <a:pt x="0" y="3594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63649" y="5085206"/>
              <a:ext cx="1368425" cy="1224280"/>
            </a:xfrm>
            <a:custGeom>
              <a:avLst/>
              <a:gdLst/>
              <a:ahLst/>
              <a:cxnLst/>
              <a:rect l="l" t="t" r="r" b="b"/>
              <a:pathLst>
                <a:path w="1368425" h="1224279">
                  <a:moveTo>
                    <a:pt x="0" y="203962"/>
                  </a:moveTo>
                  <a:lnTo>
                    <a:pt x="5393" y="157194"/>
                  </a:lnTo>
                  <a:lnTo>
                    <a:pt x="20755" y="114262"/>
                  </a:lnTo>
                  <a:lnTo>
                    <a:pt x="44856" y="76392"/>
                  </a:lnTo>
                  <a:lnTo>
                    <a:pt x="76469" y="44806"/>
                  </a:lnTo>
                  <a:lnTo>
                    <a:pt x="114364" y="20730"/>
                  </a:lnTo>
                  <a:lnTo>
                    <a:pt x="157314" y="5386"/>
                  </a:lnTo>
                  <a:lnTo>
                    <a:pt x="204088" y="0"/>
                  </a:lnTo>
                  <a:lnTo>
                    <a:pt x="1164208" y="0"/>
                  </a:lnTo>
                  <a:lnTo>
                    <a:pt x="1210976" y="5386"/>
                  </a:lnTo>
                  <a:lnTo>
                    <a:pt x="1253908" y="20730"/>
                  </a:lnTo>
                  <a:lnTo>
                    <a:pt x="1291778" y="44806"/>
                  </a:lnTo>
                  <a:lnTo>
                    <a:pt x="1323364" y="76392"/>
                  </a:lnTo>
                  <a:lnTo>
                    <a:pt x="1347440" y="114262"/>
                  </a:lnTo>
                  <a:lnTo>
                    <a:pt x="1362784" y="157194"/>
                  </a:lnTo>
                  <a:lnTo>
                    <a:pt x="1368170" y="203962"/>
                  </a:lnTo>
                  <a:lnTo>
                    <a:pt x="1368170" y="1020089"/>
                  </a:lnTo>
                  <a:lnTo>
                    <a:pt x="1362784" y="1066868"/>
                  </a:lnTo>
                  <a:lnTo>
                    <a:pt x="1347440" y="1109812"/>
                  </a:lnTo>
                  <a:lnTo>
                    <a:pt x="1323364" y="1147694"/>
                  </a:lnTo>
                  <a:lnTo>
                    <a:pt x="1291778" y="1179290"/>
                  </a:lnTo>
                  <a:lnTo>
                    <a:pt x="1253908" y="1203376"/>
                  </a:lnTo>
                  <a:lnTo>
                    <a:pt x="1210976" y="1218726"/>
                  </a:lnTo>
                  <a:lnTo>
                    <a:pt x="1164208" y="1224114"/>
                  </a:lnTo>
                  <a:lnTo>
                    <a:pt x="204088" y="1224114"/>
                  </a:lnTo>
                  <a:lnTo>
                    <a:pt x="157314" y="1218726"/>
                  </a:lnTo>
                  <a:lnTo>
                    <a:pt x="114364" y="1203376"/>
                  </a:lnTo>
                  <a:lnTo>
                    <a:pt x="76469" y="1179290"/>
                  </a:lnTo>
                  <a:lnTo>
                    <a:pt x="44856" y="1147694"/>
                  </a:lnTo>
                  <a:lnTo>
                    <a:pt x="20755" y="1109812"/>
                  </a:lnTo>
                  <a:lnTo>
                    <a:pt x="5393" y="1066868"/>
                  </a:lnTo>
                  <a:lnTo>
                    <a:pt x="0" y="1020089"/>
                  </a:lnTo>
                  <a:lnTo>
                    <a:pt x="0" y="203962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2102357" y="6334455"/>
            <a:ext cx="6921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latin typeface="Calibri"/>
                <a:cs typeface="Calibri"/>
              </a:rPr>
              <a:t>Дождевик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907667" y="3563492"/>
            <a:ext cx="6706870" cy="2755900"/>
            <a:chOff x="1907667" y="3563492"/>
            <a:chExt cx="6706870" cy="2755900"/>
          </a:xfrm>
        </p:grpSpPr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07667" y="5229199"/>
              <a:ext cx="1165781" cy="97024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516243" y="3573017"/>
              <a:ext cx="2088514" cy="2736850"/>
            </a:xfrm>
            <a:custGeom>
              <a:avLst/>
              <a:gdLst/>
              <a:ahLst/>
              <a:cxnLst/>
              <a:rect l="l" t="t" r="r" b="b"/>
              <a:pathLst>
                <a:path w="2088515" h="2736850">
                  <a:moveTo>
                    <a:pt x="0" y="348107"/>
                  </a:moveTo>
                  <a:lnTo>
                    <a:pt x="3177" y="300865"/>
                  </a:lnTo>
                  <a:lnTo>
                    <a:pt x="12432" y="255558"/>
                  </a:lnTo>
                  <a:lnTo>
                    <a:pt x="27350" y="212598"/>
                  </a:lnTo>
                  <a:lnTo>
                    <a:pt x="47516" y="172400"/>
                  </a:lnTo>
                  <a:lnTo>
                    <a:pt x="72516" y="135379"/>
                  </a:lnTo>
                  <a:lnTo>
                    <a:pt x="101933" y="101949"/>
                  </a:lnTo>
                  <a:lnTo>
                    <a:pt x="135353" y="72525"/>
                  </a:lnTo>
                  <a:lnTo>
                    <a:pt x="172362" y="47521"/>
                  </a:lnTo>
                  <a:lnTo>
                    <a:pt x="212544" y="27352"/>
                  </a:lnTo>
                  <a:lnTo>
                    <a:pt x="255484" y="12433"/>
                  </a:lnTo>
                  <a:lnTo>
                    <a:pt x="300768" y="3177"/>
                  </a:lnTo>
                  <a:lnTo>
                    <a:pt x="347979" y="0"/>
                  </a:lnTo>
                  <a:lnTo>
                    <a:pt x="1740153" y="0"/>
                  </a:lnTo>
                  <a:lnTo>
                    <a:pt x="1787395" y="3177"/>
                  </a:lnTo>
                  <a:lnTo>
                    <a:pt x="1832702" y="12433"/>
                  </a:lnTo>
                  <a:lnTo>
                    <a:pt x="1875663" y="27352"/>
                  </a:lnTo>
                  <a:lnTo>
                    <a:pt x="1915860" y="47521"/>
                  </a:lnTo>
                  <a:lnTo>
                    <a:pt x="1952881" y="72525"/>
                  </a:lnTo>
                  <a:lnTo>
                    <a:pt x="1986311" y="101949"/>
                  </a:lnTo>
                  <a:lnTo>
                    <a:pt x="2015735" y="135379"/>
                  </a:lnTo>
                  <a:lnTo>
                    <a:pt x="2040739" y="172400"/>
                  </a:lnTo>
                  <a:lnTo>
                    <a:pt x="2060908" y="212598"/>
                  </a:lnTo>
                  <a:lnTo>
                    <a:pt x="2075827" y="255558"/>
                  </a:lnTo>
                  <a:lnTo>
                    <a:pt x="2085083" y="300865"/>
                  </a:lnTo>
                  <a:lnTo>
                    <a:pt x="2088260" y="348107"/>
                  </a:lnTo>
                  <a:lnTo>
                    <a:pt x="2088260" y="2388260"/>
                  </a:lnTo>
                  <a:lnTo>
                    <a:pt x="2085083" y="2435486"/>
                  </a:lnTo>
                  <a:lnTo>
                    <a:pt x="2075827" y="2480782"/>
                  </a:lnTo>
                  <a:lnTo>
                    <a:pt x="2060908" y="2523732"/>
                  </a:lnTo>
                  <a:lnTo>
                    <a:pt x="2040739" y="2563922"/>
                  </a:lnTo>
                  <a:lnTo>
                    <a:pt x="2015735" y="2600937"/>
                  </a:lnTo>
                  <a:lnTo>
                    <a:pt x="1986311" y="2634362"/>
                  </a:lnTo>
                  <a:lnTo>
                    <a:pt x="1952881" y="2663783"/>
                  </a:lnTo>
                  <a:lnTo>
                    <a:pt x="1915860" y="2688784"/>
                  </a:lnTo>
                  <a:lnTo>
                    <a:pt x="1875662" y="2708952"/>
                  </a:lnTo>
                  <a:lnTo>
                    <a:pt x="1832702" y="2723871"/>
                  </a:lnTo>
                  <a:lnTo>
                    <a:pt x="1787395" y="2733126"/>
                  </a:lnTo>
                  <a:lnTo>
                    <a:pt x="1740153" y="2736303"/>
                  </a:lnTo>
                  <a:lnTo>
                    <a:pt x="347979" y="2736303"/>
                  </a:lnTo>
                  <a:lnTo>
                    <a:pt x="300768" y="2733126"/>
                  </a:lnTo>
                  <a:lnTo>
                    <a:pt x="255484" y="2723871"/>
                  </a:lnTo>
                  <a:lnTo>
                    <a:pt x="212544" y="2708952"/>
                  </a:lnTo>
                  <a:lnTo>
                    <a:pt x="172362" y="2688784"/>
                  </a:lnTo>
                  <a:lnTo>
                    <a:pt x="135353" y="2663783"/>
                  </a:lnTo>
                  <a:lnTo>
                    <a:pt x="101933" y="2634362"/>
                  </a:lnTo>
                  <a:lnTo>
                    <a:pt x="72516" y="2600937"/>
                  </a:lnTo>
                  <a:lnTo>
                    <a:pt x="47516" y="2563922"/>
                  </a:lnTo>
                  <a:lnTo>
                    <a:pt x="27350" y="2523732"/>
                  </a:lnTo>
                  <a:lnTo>
                    <a:pt x="12432" y="2480782"/>
                  </a:lnTo>
                  <a:lnTo>
                    <a:pt x="3177" y="2435486"/>
                  </a:lnTo>
                  <a:lnTo>
                    <a:pt x="0" y="2388260"/>
                  </a:lnTo>
                  <a:lnTo>
                    <a:pt x="0" y="348107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229982" y="6334455"/>
            <a:ext cx="9150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latin typeface="Calibri"/>
                <a:cs typeface="Calibri"/>
              </a:rPr>
              <a:t>Куча</a:t>
            </a:r>
            <a:r>
              <a:rPr sz="1200" i="1" spc="-5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листьев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3698366" y="3563492"/>
            <a:ext cx="4871720" cy="2771140"/>
            <a:chOff x="3698366" y="3563492"/>
            <a:chExt cx="4871720" cy="2771140"/>
          </a:xfrm>
        </p:grpSpPr>
        <p:pic>
          <p:nvPicPr>
            <p:cNvPr id="57" name="object 5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88251" y="4221060"/>
              <a:ext cx="1981580" cy="1728216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588251" y="5733249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323976" y="0"/>
                  </a:moveTo>
                  <a:lnTo>
                    <a:pt x="35941" y="0"/>
                  </a:lnTo>
                  <a:lnTo>
                    <a:pt x="21967" y="2830"/>
                  </a:lnTo>
                  <a:lnTo>
                    <a:pt x="10541" y="10550"/>
                  </a:lnTo>
                  <a:lnTo>
                    <a:pt x="2829" y="21999"/>
                  </a:lnTo>
                  <a:lnTo>
                    <a:pt x="0" y="36017"/>
                  </a:lnTo>
                  <a:lnTo>
                    <a:pt x="0" y="180022"/>
                  </a:lnTo>
                  <a:lnTo>
                    <a:pt x="2829" y="194038"/>
                  </a:lnTo>
                  <a:lnTo>
                    <a:pt x="10540" y="205482"/>
                  </a:lnTo>
                  <a:lnTo>
                    <a:pt x="21967" y="213198"/>
                  </a:lnTo>
                  <a:lnTo>
                    <a:pt x="35941" y="216026"/>
                  </a:lnTo>
                  <a:lnTo>
                    <a:pt x="323976" y="216026"/>
                  </a:lnTo>
                  <a:lnTo>
                    <a:pt x="338024" y="213198"/>
                  </a:lnTo>
                  <a:lnTo>
                    <a:pt x="349488" y="205482"/>
                  </a:lnTo>
                  <a:lnTo>
                    <a:pt x="357213" y="194038"/>
                  </a:lnTo>
                  <a:lnTo>
                    <a:pt x="360045" y="180022"/>
                  </a:lnTo>
                  <a:lnTo>
                    <a:pt x="360045" y="36017"/>
                  </a:lnTo>
                  <a:lnTo>
                    <a:pt x="357213" y="21999"/>
                  </a:lnTo>
                  <a:lnTo>
                    <a:pt x="349488" y="10550"/>
                  </a:lnTo>
                  <a:lnTo>
                    <a:pt x="338024" y="2830"/>
                  </a:lnTo>
                  <a:lnTo>
                    <a:pt x="323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588251" y="5733249"/>
              <a:ext cx="360045" cy="216535"/>
            </a:xfrm>
            <a:custGeom>
              <a:avLst/>
              <a:gdLst/>
              <a:ahLst/>
              <a:cxnLst/>
              <a:rect l="l" t="t" r="r" b="b"/>
              <a:pathLst>
                <a:path w="360045" h="216535">
                  <a:moveTo>
                    <a:pt x="0" y="36017"/>
                  </a:moveTo>
                  <a:lnTo>
                    <a:pt x="2829" y="21999"/>
                  </a:lnTo>
                  <a:lnTo>
                    <a:pt x="10541" y="10550"/>
                  </a:lnTo>
                  <a:lnTo>
                    <a:pt x="21967" y="2830"/>
                  </a:lnTo>
                  <a:lnTo>
                    <a:pt x="35941" y="0"/>
                  </a:lnTo>
                  <a:lnTo>
                    <a:pt x="323976" y="0"/>
                  </a:lnTo>
                  <a:lnTo>
                    <a:pt x="338024" y="2830"/>
                  </a:lnTo>
                  <a:lnTo>
                    <a:pt x="349488" y="10550"/>
                  </a:lnTo>
                  <a:lnTo>
                    <a:pt x="357213" y="21999"/>
                  </a:lnTo>
                  <a:lnTo>
                    <a:pt x="360045" y="36017"/>
                  </a:lnTo>
                  <a:lnTo>
                    <a:pt x="360045" y="180022"/>
                  </a:lnTo>
                  <a:lnTo>
                    <a:pt x="357213" y="194038"/>
                  </a:lnTo>
                  <a:lnTo>
                    <a:pt x="349488" y="205482"/>
                  </a:lnTo>
                  <a:lnTo>
                    <a:pt x="338024" y="213198"/>
                  </a:lnTo>
                  <a:lnTo>
                    <a:pt x="323976" y="216026"/>
                  </a:lnTo>
                  <a:lnTo>
                    <a:pt x="35941" y="216026"/>
                  </a:lnTo>
                  <a:lnTo>
                    <a:pt x="21967" y="213198"/>
                  </a:lnTo>
                  <a:lnTo>
                    <a:pt x="10540" y="205482"/>
                  </a:lnTo>
                  <a:lnTo>
                    <a:pt x="2829" y="194038"/>
                  </a:lnTo>
                  <a:lnTo>
                    <a:pt x="0" y="180022"/>
                  </a:lnTo>
                  <a:lnTo>
                    <a:pt x="0" y="3601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50757" y="3610736"/>
              <a:ext cx="2089413" cy="272338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707891" y="3573017"/>
              <a:ext cx="2088514" cy="2736850"/>
            </a:xfrm>
            <a:custGeom>
              <a:avLst/>
              <a:gdLst/>
              <a:ahLst/>
              <a:cxnLst/>
              <a:rect l="l" t="t" r="r" b="b"/>
              <a:pathLst>
                <a:path w="2088514" h="2736850">
                  <a:moveTo>
                    <a:pt x="0" y="348107"/>
                  </a:moveTo>
                  <a:lnTo>
                    <a:pt x="3177" y="300865"/>
                  </a:lnTo>
                  <a:lnTo>
                    <a:pt x="12433" y="255558"/>
                  </a:lnTo>
                  <a:lnTo>
                    <a:pt x="27352" y="212598"/>
                  </a:lnTo>
                  <a:lnTo>
                    <a:pt x="47521" y="172400"/>
                  </a:lnTo>
                  <a:lnTo>
                    <a:pt x="72525" y="135379"/>
                  </a:lnTo>
                  <a:lnTo>
                    <a:pt x="101949" y="101949"/>
                  </a:lnTo>
                  <a:lnTo>
                    <a:pt x="135379" y="72525"/>
                  </a:lnTo>
                  <a:lnTo>
                    <a:pt x="172400" y="47521"/>
                  </a:lnTo>
                  <a:lnTo>
                    <a:pt x="212598" y="27352"/>
                  </a:lnTo>
                  <a:lnTo>
                    <a:pt x="255558" y="12433"/>
                  </a:lnTo>
                  <a:lnTo>
                    <a:pt x="300865" y="3177"/>
                  </a:lnTo>
                  <a:lnTo>
                    <a:pt x="348107" y="0"/>
                  </a:lnTo>
                  <a:lnTo>
                    <a:pt x="1740154" y="0"/>
                  </a:lnTo>
                  <a:lnTo>
                    <a:pt x="1787395" y="3177"/>
                  </a:lnTo>
                  <a:lnTo>
                    <a:pt x="1832702" y="12433"/>
                  </a:lnTo>
                  <a:lnTo>
                    <a:pt x="1875663" y="27352"/>
                  </a:lnTo>
                  <a:lnTo>
                    <a:pt x="1915860" y="47521"/>
                  </a:lnTo>
                  <a:lnTo>
                    <a:pt x="1952881" y="72525"/>
                  </a:lnTo>
                  <a:lnTo>
                    <a:pt x="1986311" y="101949"/>
                  </a:lnTo>
                  <a:lnTo>
                    <a:pt x="2015735" y="135379"/>
                  </a:lnTo>
                  <a:lnTo>
                    <a:pt x="2040739" y="172400"/>
                  </a:lnTo>
                  <a:lnTo>
                    <a:pt x="2060908" y="212598"/>
                  </a:lnTo>
                  <a:lnTo>
                    <a:pt x="2075827" y="255558"/>
                  </a:lnTo>
                  <a:lnTo>
                    <a:pt x="2085083" y="300865"/>
                  </a:lnTo>
                  <a:lnTo>
                    <a:pt x="2088261" y="348107"/>
                  </a:lnTo>
                  <a:lnTo>
                    <a:pt x="2088261" y="2388260"/>
                  </a:lnTo>
                  <a:lnTo>
                    <a:pt x="2085083" y="2435486"/>
                  </a:lnTo>
                  <a:lnTo>
                    <a:pt x="2075827" y="2480782"/>
                  </a:lnTo>
                  <a:lnTo>
                    <a:pt x="2060908" y="2523732"/>
                  </a:lnTo>
                  <a:lnTo>
                    <a:pt x="2040739" y="2563922"/>
                  </a:lnTo>
                  <a:lnTo>
                    <a:pt x="2015735" y="2600937"/>
                  </a:lnTo>
                  <a:lnTo>
                    <a:pt x="1986311" y="2634362"/>
                  </a:lnTo>
                  <a:lnTo>
                    <a:pt x="1952881" y="2663783"/>
                  </a:lnTo>
                  <a:lnTo>
                    <a:pt x="1915860" y="2688784"/>
                  </a:lnTo>
                  <a:lnTo>
                    <a:pt x="1875663" y="2708952"/>
                  </a:lnTo>
                  <a:lnTo>
                    <a:pt x="1832702" y="2723871"/>
                  </a:lnTo>
                  <a:lnTo>
                    <a:pt x="1787395" y="2733126"/>
                  </a:lnTo>
                  <a:lnTo>
                    <a:pt x="1740154" y="2736303"/>
                  </a:lnTo>
                  <a:lnTo>
                    <a:pt x="348107" y="2736303"/>
                  </a:lnTo>
                  <a:lnTo>
                    <a:pt x="300865" y="2733126"/>
                  </a:lnTo>
                  <a:lnTo>
                    <a:pt x="255558" y="2723871"/>
                  </a:lnTo>
                  <a:lnTo>
                    <a:pt x="212598" y="2708952"/>
                  </a:lnTo>
                  <a:lnTo>
                    <a:pt x="172400" y="2688784"/>
                  </a:lnTo>
                  <a:lnTo>
                    <a:pt x="135379" y="2663783"/>
                  </a:lnTo>
                  <a:lnTo>
                    <a:pt x="101949" y="2634362"/>
                  </a:lnTo>
                  <a:lnTo>
                    <a:pt x="72525" y="2600937"/>
                  </a:lnTo>
                  <a:lnTo>
                    <a:pt x="47521" y="2563922"/>
                  </a:lnTo>
                  <a:lnTo>
                    <a:pt x="27352" y="2523732"/>
                  </a:lnTo>
                  <a:lnTo>
                    <a:pt x="12433" y="2480782"/>
                  </a:lnTo>
                  <a:lnTo>
                    <a:pt x="3177" y="2435486"/>
                  </a:lnTo>
                  <a:lnTo>
                    <a:pt x="0" y="2388260"/>
                  </a:lnTo>
                  <a:lnTo>
                    <a:pt x="0" y="348107"/>
                  </a:lnTo>
                  <a:close/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4607433" y="6334455"/>
            <a:ext cx="4686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20" dirty="0">
                <a:latin typeface="Calibri"/>
                <a:cs typeface="Calibri"/>
              </a:rPr>
              <a:t>До</a:t>
            </a:r>
            <a:r>
              <a:rPr sz="1200" i="1" spc="-10" dirty="0">
                <a:latin typeface="Calibri"/>
                <a:cs typeface="Calibri"/>
              </a:rPr>
              <a:t>ж</a:t>
            </a:r>
            <a:r>
              <a:rPr sz="1200" i="1" dirty="0">
                <a:latin typeface="Calibri"/>
                <a:cs typeface="Calibri"/>
              </a:rPr>
              <a:t>дь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7352" y="26923"/>
            <a:ext cx="8735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каждой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строчке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спрятано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название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лесных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животных.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Найди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закрась.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Какие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животные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спрятаны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ты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можешь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увидеть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картинках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рядом.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Расскажи </a:t>
            </a:r>
            <a:r>
              <a:rPr sz="1400" spc="-10" dirty="0">
                <a:latin typeface="Times New Roman"/>
                <a:cs typeface="Times New Roman"/>
              </a:rPr>
              <a:t>как </a:t>
            </a:r>
            <a:r>
              <a:rPr sz="1400" spc="-5" dirty="0">
                <a:latin typeface="Times New Roman"/>
                <a:cs typeface="Times New Roman"/>
              </a:rPr>
              <a:t>каждый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готовится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зиме </a:t>
            </a:r>
            <a:r>
              <a:rPr sz="1400" spc="5" dirty="0">
                <a:latin typeface="Times New Roman"/>
                <a:cs typeface="Times New Roman"/>
              </a:rPr>
              <a:t>осенью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94027" y="518287"/>
          <a:ext cx="6096000" cy="3840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Р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Н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Ц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У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С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М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Д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М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Д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Д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Ь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Д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Р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Й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М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П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С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Ё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Ж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Д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Ц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Р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З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Я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Ц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Й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Н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О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Л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Т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Ж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3000" b="1" dirty="0">
                          <a:latin typeface="Times New Roman"/>
                          <a:cs typeface="Times New Roman"/>
                        </a:rPr>
                        <a:t>У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32" y="3645065"/>
            <a:ext cx="2448306" cy="25770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215" y="3861041"/>
            <a:ext cx="2625090" cy="262509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7504" y="692658"/>
            <a:ext cx="8833042" cy="5446204"/>
            <a:chOff x="107504" y="692658"/>
            <a:chExt cx="8833042" cy="5446204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317" y="695573"/>
              <a:ext cx="1073220" cy="12305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6251" y="692658"/>
              <a:ext cx="1344295" cy="13858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96378" y="2132838"/>
              <a:ext cx="1296162" cy="19061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1774" y="4509071"/>
              <a:ext cx="3246501" cy="16297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504" y="2353454"/>
              <a:ext cx="1354451" cy="1070968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572" y="5617261"/>
            <a:ext cx="51701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Найди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5" dirty="0">
                <a:latin typeface="Times New Roman"/>
                <a:cs typeface="Times New Roman"/>
              </a:rPr>
              <a:t>каждом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ряду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лишнее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животное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объясни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почему?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700" y="463930"/>
            <a:ext cx="9169400" cy="4850130"/>
            <a:chOff x="-12700" y="463930"/>
            <a:chExt cx="9169400" cy="4850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0080" y="3429000"/>
              <a:ext cx="1057129" cy="15911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6332" y="3356991"/>
              <a:ext cx="1695830" cy="1784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6020" y="732591"/>
              <a:ext cx="1807995" cy="1569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41606" y="950140"/>
              <a:ext cx="2649015" cy="1169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877" y="957201"/>
              <a:ext cx="1868773" cy="120941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476630"/>
              <a:ext cx="9144000" cy="2160270"/>
            </a:xfrm>
            <a:custGeom>
              <a:avLst/>
              <a:gdLst/>
              <a:ahLst/>
              <a:cxnLst/>
              <a:rect l="l" t="t" r="r" b="b"/>
              <a:pathLst>
                <a:path w="9144000" h="2160270">
                  <a:moveTo>
                    <a:pt x="0" y="360045"/>
                  </a:moveTo>
                  <a:lnTo>
                    <a:pt x="3286" y="311208"/>
                  </a:lnTo>
                  <a:lnTo>
                    <a:pt x="12861" y="264362"/>
                  </a:lnTo>
                  <a:lnTo>
                    <a:pt x="28294" y="219938"/>
                  </a:lnTo>
                  <a:lnTo>
                    <a:pt x="49157" y="178364"/>
                  </a:lnTo>
                  <a:lnTo>
                    <a:pt x="75020" y="140071"/>
                  </a:lnTo>
                  <a:lnTo>
                    <a:pt x="105456" y="105489"/>
                  </a:lnTo>
                  <a:lnTo>
                    <a:pt x="140033" y="75047"/>
                  </a:lnTo>
                  <a:lnTo>
                    <a:pt x="178324" y="49177"/>
                  </a:lnTo>
                  <a:lnTo>
                    <a:pt x="219900" y="28307"/>
                  </a:lnTo>
                  <a:lnTo>
                    <a:pt x="264331" y="12867"/>
                  </a:lnTo>
                  <a:lnTo>
                    <a:pt x="311189" y="3288"/>
                  </a:lnTo>
                  <a:lnTo>
                    <a:pt x="360045" y="0"/>
                  </a:lnTo>
                  <a:lnTo>
                    <a:pt x="8783955" y="0"/>
                  </a:lnTo>
                  <a:lnTo>
                    <a:pt x="8832818" y="3288"/>
                  </a:lnTo>
                  <a:lnTo>
                    <a:pt x="8879681" y="12867"/>
                  </a:lnTo>
                  <a:lnTo>
                    <a:pt x="8924115" y="28307"/>
                  </a:lnTo>
                  <a:lnTo>
                    <a:pt x="8965691" y="49177"/>
                  </a:lnTo>
                  <a:lnTo>
                    <a:pt x="9003982" y="75047"/>
                  </a:lnTo>
                  <a:lnTo>
                    <a:pt x="9038558" y="105489"/>
                  </a:lnTo>
                  <a:lnTo>
                    <a:pt x="9068990" y="140071"/>
                  </a:lnTo>
                  <a:lnTo>
                    <a:pt x="9094850" y="178364"/>
                  </a:lnTo>
                  <a:lnTo>
                    <a:pt x="9115710" y="219938"/>
                  </a:lnTo>
                  <a:lnTo>
                    <a:pt x="9131141" y="264362"/>
                  </a:lnTo>
                  <a:lnTo>
                    <a:pt x="9140713" y="311208"/>
                  </a:lnTo>
                  <a:lnTo>
                    <a:pt x="9144000" y="360045"/>
                  </a:lnTo>
                  <a:lnTo>
                    <a:pt x="9144000" y="1800225"/>
                  </a:lnTo>
                  <a:lnTo>
                    <a:pt x="9140713" y="1849088"/>
                  </a:lnTo>
                  <a:lnTo>
                    <a:pt x="9131141" y="1895951"/>
                  </a:lnTo>
                  <a:lnTo>
                    <a:pt x="9115710" y="1940385"/>
                  </a:lnTo>
                  <a:lnTo>
                    <a:pt x="9094851" y="1981962"/>
                  </a:lnTo>
                  <a:lnTo>
                    <a:pt x="9068990" y="2020252"/>
                  </a:lnTo>
                  <a:lnTo>
                    <a:pt x="9038558" y="2054828"/>
                  </a:lnTo>
                  <a:lnTo>
                    <a:pt x="9003982" y="2085260"/>
                  </a:lnTo>
                  <a:lnTo>
                    <a:pt x="8965692" y="2111121"/>
                  </a:lnTo>
                  <a:lnTo>
                    <a:pt x="8924115" y="2131980"/>
                  </a:lnTo>
                  <a:lnTo>
                    <a:pt x="8879681" y="2147411"/>
                  </a:lnTo>
                  <a:lnTo>
                    <a:pt x="8832818" y="2156983"/>
                  </a:lnTo>
                  <a:lnTo>
                    <a:pt x="8783955" y="2160270"/>
                  </a:lnTo>
                  <a:lnTo>
                    <a:pt x="360045" y="2160270"/>
                  </a:lnTo>
                  <a:lnTo>
                    <a:pt x="311189" y="2156983"/>
                  </a:lnTo>
                  <a:lnTo>
                    <a:pt x="264331" y="2147411"/>
                  </a:lnTo>
                  <a:lnTo>
                    <a:pt x="219900" y="2131980"/>
                  </a:lnTo>
                  <a:lnTo>
                    <a:pt x="178324" y="2111121"/>
                  </a:lnTo>
                  <a:lnTo>
                    <a:pt x="140033" y="2085260"/>
                  </a:lnTo>
                  <a:lnTo>
                    <a:pt x="105456" y="2054828"/>
                  </a:lnTo>
                  <a:lnTo>
                    <a:pt x="75020" y="2020252"/>
                  </a:lnTo>
                  <a:lnTo>
                    <a:pt x="49157" y="1981962"/>
                  </a:lnTo>
                  <a:lnTo>
                    <a:pt x="28294" y="1940385"/>
                  </a:lnTo>
                  <a:lnTo>
                    <a:pt x="12861" y="1895951"/>
                  </a:lnTo>
                  <a:lnTo>
                    <a:pt x="3286" y="1849088"/>
                  </a:lnTo>
                  <a:lnTo>
                    <a:pt x="0" y="1800225"/>
                  </a:lnTo>
                  <a:lnTo>
                    <a:pt x="0" y="360045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99816" y="3389325"/>
              <a:ext cx="1288160" cy="14769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496" y="3140963"/>
              <a:ext cx="9109075" cy="2160270"/>
            </a:xfrm>
            <a:custGeom>
              <a:avLst/>
              <a:gdLst/>
              <a:ahLst/>
              <a:cxnLst/>
              <a:rect l="l" t="t" r="r" b="b"/>
              <a:pathLst>
                <a:path w="9109075" h="2160270">
                  <a:moveTo>
                    <a:pt x="0" y="360045"/>
                  </a:moveTo>
                  <a:lnTo>
                    <a:pt x="3286" y="311181"/>
                  </a:lnTo>
                  <a:lnTo>
                    <a:pt x="12861" y="264318"/>
                  </a:lnTo>
                  <a:lnTo>
                    <a:pt x="28294" y="219884"/>
                  </a:lnTo>
                  <a:lnTo>
                    <a:pt x="49157" y="178307"/>
                  </a:lnTo>
                  <a:lnTo>
                    <a:pt x="75020" y="140017"/>
                  </a:lnTo>
                  <a:lnTo>
                    <a:pt x="105456" y="105441"/>
                  </a:lnTo>
                  <a:lnTo>
                    <a:pt x="140033" y="75009"/>
                  </a:lnTo>
                  <a:lnTo>
                    <a:pt x="178324" y="49148"/>
                  </a:lnTo>
                  <a:lnTo>
                    <a:pt x="219900" y="28289"/>
                  </a:lnTo>
                  <a:lnTo>
                    <a:pt x="264331" y="12858"/>
                  </a:lnTo>
                  <a:lnTo>
                    <a:pt x="311189" y="3286"/>
                  </a:lnTo>
                  <a:lnTo>
                    <a:pt x="360045" y="0"/>
                  </a:lnTo>
                  <a:lnTo>
                    <a:pt x="8783891" y="0"/>
                  </a:lnTo>
                  <a:lnTo>
                    <a:pt x="8832754" y="3286"/>
                  </a:lnTo>
                  <a:lnTo>
                    <a:pt x="8879617" y="12858"/>
                  </a:lnTo>
                  <a:lnTo>
                    <a:pt x="8924051" y="28289"/>
                  </a:lnTo>
                  <a:lnTo>
                    <a:pt x="8965628" y="49149"/>
                  </a:lnTo>
                  <a:lnTo>
                    <a:pt x="9003918" y="75009"/>
                  </a:lnTo>
                  <a:lnTo>
                    <a:pt x="9038494" y="105441"/>
                  </a:lnTo>
                  <a:lnTo>
                    <a:pt x="9068927" y="140017"/>
                  </a:lnTo>
                  <a:lnTo>
                    <a:pt x="9094787" y="178308"/>
                  </a:lnTo>
                  <a:lnTo>
                    <a:pt x="9108503" y="205646"/>
                  </a:lnTo>
                </a:path>
                <a:path w="9109075" h="2160270">
                  <a:moveTo>
                    <a:pt x="9108503" y="1954623"/>
                  </a:moveTo>
                  <a:lnTo>
                    <a:pt x="9068927" y="2020252"/>
                  </a:lnTo>
                  <a:lnTo>
                    <a:pt x="9038494" y="2054828"/>
                  </a:lnTo>
                  <a:lnTo>
                    <a:pt x="9003919" y="2085260"/>
                  </a:lnTo>
                  <a:lnTo>
                    <a:pt x="8965628" y="2111121"/>
                  </a:lnTo>
                  <a:lnTo>
                    <a:pt x="8924051" y="2131980"/>
                  </a:lnTo>
                  <a:lnTo>
                    <a:pt x="8879617" y="2147411"/>
                  </a:lnTo>
                  <a:lnTo>
                    <a:pt x="8832754" y="2156983"/>
                  </a:lnTo>
                  <a:lnTo>
                    <a:pt x="8783891" y="2160270"/>
                  </a:lnTo>
                  <a:lnTo>
                    <a:pt x="360045" y="2160270"/>
                  </a:lnTo>
                  <a:lnTo>
                    <a:pt x="311189" y="2156983"/>
                  </a:lnTo>
                  <a:lnTo>
                    <a:pt x="264331" y="2147411"/>
                  </a:lnTo>
                  <a:lnTo>
                    <a:pt x="219900" y="2131980"/>
                  </a:lnTo>
                  <a:lnTo>
                    <a:pt x="178324" y="2111121"/>
                  </a:lnTo>
                  <a:lnTo>
                    <a:pt x="140033" y="2085260"/>
                  </a:lnTo>
                  <a:lnTo>
                    <a:pt x="105456" y="2054828"/>
                  </a:lnTo>
                  <a:lnTo>
                    <a:pt x="75020" y="2020252"/>
                  </a:lnTo>
                  <a:lnTo>
                    <a:pt x="49157" y="1981962"/>
                  </a:lnTo>
                  <a:lnTo>
                    <a:pt x="28294" y="1940385"/>
                  </a:lnTo>
                  <a:lnTo>
                    <a:pt x="12861" y="1895951"/>
                  </a:lnTo>
                  <a:lnTo>
                    <a:pt x="3286" y="1849088"/>
                  </a:lnTo>
                  <a:lnTo>
                    <a:pt x="0" y="1800225"/>
                  </a:lnTo>
                  <a:lnTo>
                    <a:pt x="0" y="360045"/>
                  </a:lnTo>
                </a:path>
              </a:pathLst>
            </a:custGeom>
            <a:ln w="25400">
              <a:solidFill>
                <a:srgbClr val="F57D1B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 rot="10860000">
            <a:off x="8532293" y="6378762"/>
            <a:ext cx="192421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 rot="10860000">
            <a:off x="4271078" y="6378762"/>
            <a:ext cx="423755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800" spc="-15" baseline="-13888" dirty="0">
                <a:latin typeface="Times New Roman"/>
                <a:cs typeface="Times New Roman"/>
              </a:rPr>
              <a:t>Заяц</a:t>
            </a:r>
            <a:r>
              <a:rPr sz="1800" spc="-30" baseline="-13888" dirty="0">
                <a:latin typeface="Times New Roman"/>
                <a:cs typeface="Times New Roman"/>
              </a:rPr>
              <a:t> </a:t>
            </a:r>
            <a:r>
              <a:rPr sz="1800" baseline="-11574" dirty="0">
                <a:latin typeface="Times New Roman"/>
                <a:cs typeface="Times New Roman"/>
              </a:rPr>
              <a:t>–</a:t>
            </a:r>
            <a:r>
              <a:rPr sz="1800" spc="-37" baseline="-11574" dirty="0">
                <a:latin typeface="Times New Roman"/>
                <a:cs typeface="Times New Roman"/>
              </a:rPr>
              <a:t> </a:t>
            </a:r>
            <a:r>
              <a:rPr sz="1800" spc="-22" baseline="-11574" dirty="0">
                <a:latin typeface="Times New Roman"/>
                <a:cs typeface="Times New Roman"/>
              </a:rPr>
              <a:t>так</a:t>
            </a:r>
            <a:r>
              <a:rPr sz="1800" spc="-30" baseline="-11574" dirty="0">
                <a:latin typeface="Times New Roman"/>
                <a:cs typeface="Times New Roman"/>
              </a:rPr>
              <a:t> </a:t>
            </a:r>
            <a:r>
              <a:rPr sz="1800" spc="-37" baseline="-9259" dirty="0">
                <a:latin typeface="Times New Roman"/>
                <a:cs typeface="Times New Roman"/>
              </a:rPr>
              <a:t>как</a:t>
            </a:r>
            <a:r>
              <a:rPr sz="1800" spc="-15" baseline="-9259" dirty="0">
                <a:latin typeface="Times New Roman"/>
                <a:cs typeface="Times New Roman"/>
              </a:rPr>
              <a:t> е</a:t>
            </a:r>
            <a:r>
              <a:rPr sz="1800" spc="-15" baseline="-6944" dirty="0">
                <a:latin typeface="Times New Roman"/>
                <a:cs typeface="Times New Roman"/>
              </a:rPr>
              <a:t>ж,</a:t>
            </a:r>
            <a:r>
              <a:rPr sz="1800" spc="-37" baseline="-6944" dirty="0">
                <a:latin typeface="Times New Roman"/>
                <a:cs typeface="Times New Roman"/>
              </a:rPr>
              <a:t> ме</a:t>
            </a:r>
            <a:r>
              <a:rPr sz="1800" spc="-37" baseline="-4629" dirty="0">
                <a:latin typeface="Times New Roman"/>
                <a:cs typeface="Times New Roman"/>
              </a:rPr>
              <a:t>дведь</a:t>
            </a:r>
            <a:r>
              <a:rPr sz="1800" spc="7" baseline="-4629" dirty="0">
                <a:latin typeface="Times New Roman"/>
                <a:cs typeface="Times New Roman"/>
              </a:rPr>
              <a:t> </a:t>
            </a:r>
            <a:r>
              <a:rPr sz="1800" baseline="-2314" dirty="0">
                <a:latin typeface="Times New Roman"/>
                <a:cs typeface="Times New Roman"/>
              </a:rPr>
              <a:t>и</a:t>
            </a:r>
            <a:r>
              <a:rPr sz="1800" spc="-37" baseline="-2314" dirty="0">
                <a:latin typeface="Times New Roman"/>
                <a:cs typeface="Times New Roman"/>
              </a:rPr>
              <a:t> барс</a:t>
            </a:r>
            <a:r>
              <a:rPr sz="1200" spc="-25" dirty="0">
                <a:latin typeface="Times New Roman"/>
                <a:cs typeface="Times New Roman"/>
              </a:rPr>
              <a:t>ук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го</a:t>
            </a:r>
            <a:r>
              <a:rPr sz="1800" spc="-37" baseline="2314" dirty="0">
                <a:latin typeface="Times New Roman"/>
                <a:cs typeface="Times New Roman"/>
              </a:rPr>
              <a:t>товят</a:t>
            </a:r>
            <a:r>
              <a:rPr sz="1800" spc="-37" baseline="4629" dirty="0">
                <a:latin typeface="Times New Roman"/>
                <a:cs typeface="Times New Roman"/>
              </a:rPr>
              <a:t>ся</a:t>
            </a:r>
            <a:r>
              <a:rPr sz="1800" spc="-75" baseline="4629" dirty="0">
                <a:latin typeface="Times New Roman"/>
                <a:cs typeface="Times New Roman"/>
              </a:rPr>
              <a:t> </a:t>
            </a:r>
            <a:r>
              <a:rPr sz="1800" baseline="4629" dirty="0">
                <a:latin typeface="Times New Roman"/>
                <a:cs typeface="Times New Roman"/>
              </a:rPr>
              <a:t>к</a:t>
            </a:r>
            <a:r>
              <a:rPr sz="1800" spc="-30" baseline="4629" dirty="0">
                <a:latin typeface="Times New Roman"/>
                <a:cs typeface="Times New Roman"/>
              </a:rPr>
              <a:t> з</a:t>
            </a:r>
            <a:r>
              <a:rPr sz="1800" spc="-30" baseline="6944" dirty="0">
                <a:latin typeface="Times New Roman"/>
                <a:cs typeface="Times New Roman"/>
              </a:rPr>
              <a:t>имне</a:t>
            </a:r>
            <a:r>
              <a:rPr sz="1800" spc="-30" baseline="9259" dirty="0">
                <a:latin typeface="Times New Roman"/>
                <a:cs typeface="Times New Roman"/>
              </a:rPr>
              <a:t>й</a:t>
            </a:r>
            <a:r>
              <a:rPr sz="1800" spc="-44" baseline="9259" dirty="0">
                <a:latin typeface="Times New Roman"/>
                <a:cs typeface="Times New Roman"/>
              </a:rPr>
              <a:t> </a:t>
            </a:r>
            <a:r>
              <a:rPr sz="1800" spc="-30" baseline="9259" dirty="0">
                <a:latin typeface="Times New Roman"/>
                <a:cs typeface="Times New Roman"/>
              </a:rPr>
              <a:t>спяч</a:t>
            </a:r>
            <a:r>
              <a:rPr sz="1800" spc="-30" baseline="11574" dirty="0">
                <a:latin typeface="Times New Roman"/>
                <a:cs typeface="Times New Roman"/>
              </a:rPr>
              <a:t>ки,</a:t>
            </a:r>
            <a:r>
              <a:rPr sz="1800" spc="-44" baseline="11574" dirty="0">
                <a:latin typeface="Times New Roman"/>
                <a:cs typeface="Times New Roman"/>
              </a:rPr>
              <a:t> </a:t>
            </a:r>
            <a:r>
              <a:rPr sz="1800" baseline="11574" dirty="0">
                <a:latin typeface="Times New Roman"/>
                <a:cs typeface="Times New Roman"/>
              </a:rPr>
              <a:t>а</a:t>
            </a:r>
            <a:endParaRPr sz="1800" baseline="11574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 rot="10860000">
            <a:off x="2955495" y="6378762"/>
            <a:ext cx="1248853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20" dirty="0">
                <a:latin typeface="Times New Roman"/>
                <a:cs typeface="Times New Roman"/>
              </a:rPr>
              <a:t>з</a:t>
            </a:r>
            <a:r>
              <a:rPr sz="1200" spc="-30" dirty="0">
                <a:latin typeface="Times New Roman"/>
                <a:cs typeface="Times New Roman"/>
              </a:rPr>
              <a:t>а</a:t>
            </a:r>
            <a:r>
              <a:rPr sz="1200" dirty="0">
                <a:latin typeface="Times New Roman"/>
                <a:cs typeface="Times New Roman"/>
              </a:rPr>
              <a:t>яц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800" spc="7" baseline="2314" dirty="0">
                <a:latin typeface="Times New Roman"/>
                <a:cs typeface="Times New Roman"/>
              </a:rPr>
              <a:t>н</a:t>
            </a:r>
            <a:r>
              <a:rPr sz="1800" baseline="2314" dirty="0">
                <a:latin typeface="Times New Roman"/>
                <a:cs typeface="Times New Roman"/>
              </a:rPr>
              <a:t>е</a:t>
            </a:r>
            <a:r>
              <a:rPr sz="1800" spc="-44" baseline="2314" dirty="0">
                <a:latin typeface="Times New Roman"/>
                <a:cs typeface="Times New Roman"/>
              </a:rPr>
              <a:t> с</a:t>
            </a:r>
            <a:r>
              <a:rPr sz="1800" spc="-30" baseline="4629" dirty="0">
                <a:latin typeface="Times New Roman"/>
                <a:cs typeface="Times New Roman"/>
              </a:rPr>
              <a:t>пи</a:t>
            </a:r>
            <a:r>
              <a:rPr sz="1800" baseline="4629" dirty="0">
                <a:latin typeface="Times New Roman"/>
                <a:cs typeface="Times New Roman"/>
              </a:rPr>
              <a:t>т</a:t>
            </a:r>
            <a:r>
              <a:rPr sz="1800" spc="-67" baseline="4629" dirty="0">
                <a:latin typeface="Times New Roman"/>
                <a:cs typeface="Times New Roman"/>
              </a:rPr>
              <a:t> </a:t>
            </a:r>
            <a:r>
              <a:rPr sz="1800" spc="-30" baseline="4629" dirty="0">
                <a:latin typeface="Times New Roman"/>
                <a:cs typeface="Times New Roman"/>
              </a:rPr>
              <a:t>зи</a:t>
            </a:r>
            <a:r>
              <a:rPr sz="1800" spc="-44" baseline="6944" dirty="0">
                <a:latin typeface="Times New Roman"/>
                <a:cs typeface="Times New Roman"/>
              </a:rPr>
              <a:t>м</a:t>
            </a:r>
            <a:r>
              <a:rPr sz="1800" baseline="6944" dirty="0">
                <a:latin typeface="Times New Roman"/>
                <a:cs typeface="Times New Roman"/>
              </a:rPr>
              <a:t>ой</a:t>
            </a:r>
            <a:endParaRPr sz="1800" baseline="6944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 rot="10860000">
            <a:off x="7440904" y="6195883"/>
            <a:ext cx="644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</a:t>
            </a:r>
            <a:r>
              <a:rPr sz="1800" spc="-15" baseline="2314" dirty="0">
                <a:latin typeface="Times New Roman"/>
                <a:cs typeface="Times New Roman"/>
              </a:rPr>
              <a:t>ак</a:t>
            </a:r>
            <a:r>
              <a:rPr sz="1800" spc="187" baseline="2314" dirty="0">
                <a:latin typeface="Times New Roman"/>
                <a:cs typeface="Times New Roman"/>
              </a:rPr>
              <a:t> </a:t>
            </a:r>
            <a:r>
              <a:rPr sz="1800" spc="-37" baseline="2314" dirty="0">
                <a:latin typeface="Times New Roman"/>
                <a:cs typeface="Times New Roman"/>
              </a:rPr>
              <a:t>ка</a:t>
            </a:r>
            <a:r>
              <a:rPr sz="1800" spc="-37" baseline="4629" dirty="0">
                <a:latin typeface="Times New Roman"/>
                <a:cs typeface="Times New Roman"/>
              </a:rPr>
              <a:t>к</a:t>
            </a:r>
            <a:endParaRPr sz="1800" baseline="4629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 rot="10860000">
            <a:off x="6993647" y="6195883"/>
            <a:ext cx="41388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хо</a:t>
            </a:r>
            <a:r>
              <a:rPr sz="1800" spc="-52" baseline="2314" dirty="0">
                <a:latin typeface="Times New Roman"/>
                <a:cs typeface="Times New Roman"/>
              </a:rPr>
              <a:t>ть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 rot="10860000">
            <a:off x="6715627" y="6195883"/>
            <a:ext cx="26013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40" dirty="0">
                <a:latin typeface="Times New Roman"/>
                <a:cs typeface="Times New Roman"/>
              </a:rPr>
              <a:t>в</a:t>
            </a:r>
            <a:r>
              <a:rPr sz="1200" spc="-5" dirty="0">
                <a:latin typeface="Times New Roman"/>
                <a:cs typeface="Times New Roman"/>
              </a:rPr>
              <a:t>с</a:t>
            </a:r>
            <a:r>
              <a:rPr sz="1200" dirty="0">
                <a:latin typeface="Times New Roman"/>
                <a:cs typeface="Times New Roman"/>
              </a:rPr>
              <a:t>е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 rot="10860000">
            <a:off x="5750668" y="6195883"/>
            <a:ext cx="93828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10" dirty="0">
                <a:latin typeface="Times New Roman"/>
                <a:cs typeface="Times New Roman"/>
              </a:rPr>
              <a:t>эти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800" spc="-37" baseline="2314" dirty="0">
                <a:latin typeface="Times New Roman"/>
                <a:cs typeface="Times New Roman"/>
              </a:rPr>
              <a:t>живо</a:t>
            </a:r>
            <a:r>
              <a:rPr sz="1800" spc="-37" baseline="4629" dirty="0">
                <a:latin typeface="Times New Roman"/>
                <a:cs typeface="Times New Roman"/>
              </a:rPr>
              <a:t>тные</a:t>
            </a:r>
            <a:endParaRPr sz="1800" baseline="4629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 rot="10860000">
            <a:off x="5051199" y="6195883"/>
            <a:ext cx="659208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не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800" spc="-22" baseline="2314" dirty="0">
                <a:latin typeface="Times New Roman"/>
                <a:cs typeface="Times New Roman"/>
              </a:rPr>
              <a:t>спят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 rot="10860000">
            <a:off x="4551788" y="6195883"/>
            <a:ext cx="464497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20" dirty="0">
                <a:latin typeface="Times New Roman"/>
                <a:cs typeface="Times New Roman"/>
              </a:rPr>
              <a:t>зи</a:t>
            </a:r>
            <a:r>
              <a:rPr sz="1200" spc="-30" dirty="0">
                <a:latin typeface="Times New Roman"/>
                <a:cs typeface="Times New Roman"/>
              </a:rPr>
              <a:t>м</a:t>
            </a:r>
            <a:r>
              <a:rPr sz="1800" baseline="2314" dirty="0">
                <a:latin typeface="Times New Roman"/>
                <a:cs typeface="Times New Roman"/>
              </a:rPr>
              <a:t>о</a:t>
            </a:r>
            <a:r>
              <a:rPr sz="1800" spc="-30" baseline="2314" dirty="0">
                <a:latin typeface="Times New Roman"/>
                <a:cs typeface="Times New Roman"/>
              </a:rPr>
              <a:t>й</a:t>
            </a:r>
            <a:r>
              <a:rPr sz="1800" baseline="2314" dirty="0">
                <a:latin typeface="Times New Roman"/>
                <a:cs typeface="Times New Roman"/>
              </a:rPr>
              <a:t>,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 rot="10860000">
            <a:off x="4063226" y="6195883"/>
            <a:ext cx="45730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35" dirty="0">
                <a:latin typeface="Times New Roman"/>
                <a:cs typeface="Times New Roman"/>
              </a:rPr>
              <a:t>толь</a:t>
            </a:r>
            <a:r>
              <a:rPr sz="1800" spc="-52" baseline="2314" dirty="0">
                <a:latin typeface="Times New Roman"/>
                <a:cs typeface="Times New Roman"/>
              </a:rPr>
              <a:t>ко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 rot="10860000">
            <a:off x="3641147" y="6195883"/>
            <a:ext cx="39389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35" dirty="0">
                <a:latin typeface="Times New Roman"/>
                <a:cs typeface="Times New Roman"/>
              </a:rPr>
              <a:t>б</a:t>
            </a:r>
            <a:r>
              <a:rPr sz="1200" spc="-30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30" dirty="0">
                <a:latin typeface="Times New Roman"/>
                <a:cs typeface="Times New Roman"/>
              </a:rPr>
              <a:t>к</a:t>
            </a:r>
            <a:r>
              <a:rPr sz="1800" baseline="2314" dirty="0">
                <a:latin typeface="Times New Roman"/>
                <a:cs typeface="Times New Roman"/>
              </a:rPr>
              <a:t>а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 rot="10860000">
            <a:off x="3159825" y="6195883"/>
            <a:ext cx="45251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д</a:t>
            </a:r>
            <a:r>
              <a:rPr sz="1200" spc="-30" dirty="0">
                <a:latin typeface="Times New Roman"/>
                <a:cs typeface="Times New Roman"/>
              </a:rPr>
              <a:t>е</a:t>
            </a:r>
            <a:r>
              <a:rPr sz="1200" dirty="0">
                <a:latin typeface="Times New Roman"/>
                <a:cs typeface="Times New Roman"/>
              </a:rPr>
              <a:t>л</a:t>
            </a:r>
            <a:r>
              <a:rPr sz="1200" spc="-20" dirty="0">
                <a:latin typeface="Times New Roman"/>
                <a:cs typeface="Times New Roman"/>
              </a:rPr>
              <a:t>а</a:t>
            </a:r>
            <a:r>
              <a:rPr sz="1800" spc="-44" baseline="2314" dirty="0">
                <a:latin typeface="Times New Roman"/>
                <a:cs typeface="Times New Roman"/>
              </a:rPr>
              <a:t>е</a:t>
            </a:r>
            <a:r>
              <a:rPr sz="1800" baseline="2314" dirty="0">
                <a:latin typeface="Times New Roman"/>
                <a:cs typeface="Times New Roman"/>
              </a:rPr>
              <a:t>т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 rot="10860000">
            <a:off x="2615334" y="6195883"/>
            <a:ext cx="510937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20" dirty="0">
                <a:latin typeface="Times New Roman"/>
                <a:cs typeface="Times New Roman"/>
              </a:rPr>
              <a:t>зап</a:t>
            </a:r>
            <a:r>
              <a:rPr sz="1800" spc="-30" baseline="2314" dirty="0">
                <a:latin typeface="Times New Roman"/>
                <a:cs typeface="Times New Roman"/>
              </a:rPr>
              <a:t>асы,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 rot="10860000">
            <a:off x="2071144" y="6195883"/>
            <a:ext cx="50911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р</a:t>
            </a:r>
            <a:r>
              <a:rPr sz="1800" spc="-22" baseline="2314" dirty="0">
                <a:latin typeface="Times New Roman"/>
                <a:cs typeface="Times New Roman"/>
              </a:rPr>
              <a:t>ысь,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 rot="10860000">
            <a:off x="1722762" y="6195883"/>
            <a:ext cx="321052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20" dirty="0">
                <a:latin typeface="Times New Roman"/>
                <a:cs typeface="Times New Roman"/>
              </a:rPr>
              <a:t>з</a:t>
            </a:r>
            <a:r>
              <a:rPr sz="1200" spc="-30" dirty="0">
                <a:latin typeface="Times New Roman"/>
                <a:cs typeface="Times New Roman"/>
              </a:rPr>
              <a:t>а</a:t>
            </a:r>
            <a:r>
              <a:rPr sz="1200" dirty="0">
                <a:latin typeface="Times New Roman"/>
                <a:cs typeface="Times New Roman"/>
              </a:rPr>
              <a:t>яц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 rot="10860000">
            <a:off x="1230748" y="6195883"/>
            <a:ext cx="465697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в</a:t>
            </a:r>
            <a:r>
              <a:rPr sz="1800" spc="-30" baseline="2314" dirty="0">
                <a:latin typeface="Times New Roman"/>
                <a:cs typeface="Times New Roman"/>
              </a:rPr>
              <a:t>олк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 rot="10860000">
            <a:off x="519755" y="6195883"/>
            <a:ext cx="675281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20" dirty="0">
                <a:latin typeface="Times New Roman"/>
                <a:cs typeface="Times New Roman"/>
              </a:rPr>
              <a:t>пит</a:t>
            </a:r>
            <a:r>
              <a:rPr sz="1800" spc="-30" baseline="2314" dirty="0">
                <a:latin typeface="Times New Roman"/>
                <a:cs typeface="Times New Roman"/>
              </a:rPr>
              <a:t>аютс</a:t>
            </a:r>
            <a:r>
              <a:rPr sz="1800" spc="-30" baseline="4629" dirty="0">
                <a:latin typeface="Times New Roman"/>
                <a:cs typeface="Times New Roman"/>
              </a:rPr>
              <a:t>я,</a:t>
            </a:r>
            <a:endParaRPr sz="1800" baseline="4629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 rot="10860000">
            <a:off x="225057" y="6195883"/>
            <a:ext cx="268436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spc="-30" dirty="0">
                <a:latin typeface="Times New Roman"/>
                <a:cs typeface="Times New Roman"/>
              </a:rPr>
              <a:t>ч</a:t>
            </a:r>
            <a:r>
              <a:rPr sz="1200" spc="-35" dirty="0">
                <a:latin typeface="Times New Roman"/>
                <a:cs typeface="Times New Roman"/>
              </a:rPr>
              <a:t>т</a:t>
            </a:r>
            <a:r>
              <a:rPr sz="1200" dirty="0">
                <a:latin typeface="Times New Roman"/>
                <a:cs typeface="Times New Roman"/>
              </a:rPr>
              <a:t>о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 rot="10860000">
            <a:off x="8123082" y="6195883"/>
            <a:ext cx="57430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2.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Б</a:t>
            </a:r>
            <a:r>
              <a:rPr sz="1800" spc="-30" baseline="2314" dirty="0">
                <a:latin typeface="Times New Roman"/>
                <a:cs typeface="Times New Roman"/>
              </a:rPr>
              <a:t>елка</a:t>
            </a:r>
            <a:endParaRPr sz="1800" baseline="2314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 rot="10860000">
            <a:off x="8167533" y="6013003"/>
            <a:ext cx="5309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200" dirty="0">
                <a:latin typeface="Times New Roman"/>
                <a:cs typeface="Times New Roman"/>
              </a:rPr>
              <a:t>до</a:t>
            </a:r>
            <a:r>
              <a:rPr sz="1200" spc="-90" dirty="0">
                <a:latin typeface="Times New Roman"/>
                <a:cs typeface="Times New Roman"/>
              </a:rPr>
              <a:t>б</a:t>
            </a:r>
            <a:r>
              <a:rPr sz="1800" spc="-172" baseline="2314" dirty="0">
                <a:latin typeface="Times New Roman"/>
                <a:cs typeface="Times New Roman"/>
              </a:rPr>
              <a:t>у</a:t>
            </a:r>
            <a:r>
              <a:rPr sz="1800" spc="-22" baseline="2314" dirty="0">
                <a:latin typeface="Times New Roman"/>
                <a:cs typeface="Times New Roman"/>
              </a:rPr>
              <a:t>д</a:t>
            </a:r>
            <a:r>
              <a:rPr sz="1800" spc="-89" baseline="2314" dirty="0">
                <a:latin typeface="Times New Roman"/>
                <a:cs typeface="Times New Roman"/>
              </a:rPr>
              <a:t>у</a:t>
            </a:r>
            <a:r>
              <a:rPr sz="1800" baseline="2314" dirty="0">
                <a:latin typeface="Times New Roman"/>
                <a:cs typeface="Times New Roman"/>
              </a:rPr>
              <a:t>т</a:t>
            </a:r>
            <a:endParaRPr sz="1800" baseline="2314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67537" y="764666"/>
            <a:ext cx="3188487" cy="4680586"/>
            <a:chOff x="467537" y="764666"/>
            <a:chExt cx="3188487" cy="4680586"/>
          </a:xfrm>
        </p:grpSpPr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7537" y="3068955"/>
              <a:ext cx="2376297" cy="237629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55747" y="764666"/>
              <a:ext cx="1100277" cy="1618106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548" y="72009"/>
            <a:ext cx="66897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Найди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картинку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ответом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каждой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загадки.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Соедини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загадку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картинкой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37" y="646303"/>
            <a:ext cx="2948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0" dirty="0">
                <a:latin typeface="Times New Roman"/>
                <a:cs typeface="Times New Roman"/>
              </a:rPr>
              <a:t>Кто </a:t>
            </a:r>
            <a:r>
              <a:rPr b="1" spc="5" dirty="0">
                <a:latin typeface="Times New Roman"/>
                <a:cs typeface="Times New Roman"/>
              </a:rPr>
              <a:t>осенью</a:t>
            </a:r>
            <a:r>
              <a:rPr b="1" spc="-45" dirty="0">
                <a:latin typeface="Times New Roman"/>
                <a:cs typeface="Times New Roman"/>
              </a:rPr>
              <a:t> </a:t>
            </a:r>
            <a:r>
              <a:rPr b="1" spc="-20" dirty="0">
                <a:latin typeface="Times New Roman"/>
                <a:cs typeface="Times New Roman"/>
              </a:rPr>
              <a:t>холодной</a:t>
            </a:r>
          </a:p>
          <a:p>
            <a:pPr marL="68580">
              <a:lnSpc>
                <a:spcPct val="100000"/>
              </a:lnSpc>
            </a:pPr>
            <a:r>
              <a:rPr b="1" spc="-20" dirty="0">
                <a:latin typeface="Times New Roman"/>
                <a:cs typeface="Times New Roman"/>
              </a:rPr>
              <a:t>Ходит</a:t>
            </a:r>
            <a:r>
              <a:rPr b="1" spc="-2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хмурый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20" dirty="0">
                <a:latin typeface="Times New Roman"/>
                <a:cs typeface="Times New Roman"/>
              </a:rPr>
              <a:t> голодный?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72276" y="1510360"/>
            <a:ext cx="24911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Рыжая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шубка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По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веткам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скачет,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дупло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орешек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прячет.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67402" y="646303"/>
            <a:ext cx="2136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По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тропинке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идет, 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5" dirty="0">
                <a:latin typeface="Times New Roman"/>
                <a:cs typeface="Times New Roman"/>
              </a:rPr>
              <a:t>Лес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на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спинке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несет.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8670" y="1438402"/>
            <a:ext cx="31356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За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деревьями,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кустами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Промелькнуло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быстро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пламя.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Промелькнуло,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пробежало,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Нет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дыма,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пожара.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4022" y="3789083"/>
            <a:ext cx="8416910" cy="2217039"/>
            <a:chOff x="184022" y="3789083"/>
            <a:chExt cx="8416910" cy="2217039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022" y="4397476"/>
              <a:ext cx="1288161" cy="14769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5582" y="4509071"/>
              <a:ext cx="2672715" cy="13417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0656" y="4482469"/>
              <a:ext cx="1260276" cy="12757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1768" y="3789083"/>
              <a:ext cx="2106295" cy="221703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910" y="62864"/>
            <a:ext cx="87331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Какие</a:t>
            </a:r>
            <a:r>
              <a:rPr sz="1600" spc="-5" dirty="0">
                <a:latin typeface="Times New Roman"/>
                <a:cs typeface="Times New Roman"/>
              </a:rPr>
              <a:t> птицы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изображены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картинке</a:t>
            </a:r>
            <a:r>
              <a:rPr sz="1600" spc="-10" dirty="0">
                <a:latin typeface="Times New Roman"/>
                <a:cs typeface="Times New Roman"/>
              </a:rPr>
              <a:t> (воробей,</a:t>
            </a:r>
            <a:r>
              <a:rPr sz="1600" spc="-5" dirty="0">
                <a:latin typeface="Times New Roman"/>
                <a:cs typeface="Times New Roman"/>
              </a:rPr>
              <a:t> ворона,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голубь,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ласточка).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Кто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этих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птиц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остается,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 </a:t>
            </a:r>
            <a:r>
              <a:rPr sz="1600" spc="-20" dirty="0">
                <a:latin typeface="Times New Roman"/>
                <a:cs typeface="Times New Roman"/>
              </a:rPr>
              <a:t>кто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улетает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зиму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теплые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края?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7537" y="868042"/>
            <a:ext cx="8018100" cy="4889061"/>
            <a:chOff x="467537" y="868042"/>
            <a:chExt cx="8018100" cy="4889061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5121" y="1158113"/>
              <a:ext cx="1930185" cy="15015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37" y="3140989"/>
              <a:ext cx="3168396" cy="25346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3222" y="3428987"/>
              <a:ext cx="2882415" cy="23281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1112" y="868042"/>
              <a:ext cx="2373911" cy="254017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60260" y="2924937"/>
              <a:ext cx="1512570" cy="504190"/>
            </a:xfrm>
            <a:custGeom>
              <a:avLst/>
              <a:gdLst/>
              <a:ahLst/>
              <a:cxnLst/>
              <a:rect l="l" t="t" r="r" b="b"/>
              <a:pathLst>
                <a:path w="1512570" h="504189">
                  <a:moveTo>
                    <a:pt x="1428115" y="0"/>
                  </a:moveTo>
                  <a:lnTo>
                    <a:pt x="83947" y="0"/>
                  </a:lnTo>
                  <a:lnTo>
                    <a:pt x="51274" y="6600"/>
                  </a:lnTo>
                  <a:lnTo>
                    <a:pt x="24590" y="24606"/>
                  </a:lnTo>
                  <a:lnTo>
                    <a:pt x="6598" y="51327"/>
                  </a:lnTo>
                  <a:lnTo>
                    <a:pt x="0" y="84074"/>
                  </a:lnTo>
                  <a:lnTo>
                    <a:pt x="0" y="419988"/>
                  </a:lnTo>
                  <a:lnTo>
                    <a:pt x="6598" y="452735"/>
                  </a:lnTo>
                  <a:lnTo>
                    <a:pt x="24590" y="479456"/>
                  </a:lnTo>
                  <a:lnTo>
                    <a:pt x="51274" y="497462"/>
                  </a:lnTo>
                  <a:lnTo>
                    <a:pt x="83947" y="504063"/>
                  </a:lnTo>
                  <a:lnTo>
                    <a:pt x="1428115" y="504063"/>
                  </a:lnTo>
                  <a:lnTo>
                    <a:pt x="1460807" y="497462"/>
                  </a:lnTo>
                  <a:lnTo>
                    <a:pt x="1487535" y="479456"/>
                  </a:lnTo>
                  <a:lnTo>
                    <a:pt x="1505571" y="452735"/>
                  </a:lnTo>
                  <a:lnTo>
                    <a:pt x="1512189" y="419988"/>
                  </a:lnTo>
                  <a:lnTo>
                    <a:pt x="1512189" y="84074"/>
                  </a:lnTo>
                  <a:lnTo>
                    <a:pt x="1505571" y="51327"/>
                  </a:lnTo>
                  <a:lnTo>
                    <a:pt x="1487535" y="24606"/>
                  </a:lnTo>
                  <a:lnTo>
                    <a:pt x="1460807" y="6600"/>
                  </a:lnTo>
                  <a:lnTo>
                    <a:pt x="14281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60260" y="2924937"/>
              <a:ext cx="1512570" cy="504190"/>
            </a:xfrm>
            <a:custGeom>
              <a:avLst/>
              <a:gdLst/>
              <a:ahLst/>
              <a:cxnLst/>
              <a:rect l="l" t="t" r="r" b="b"/>
              <a:pathLst>
                <a:path w="1512570" h="504189">
                  <a:moveTo>
                    <a:pt x="0" y="84074"/>
                  </a:moveTo>
                  <a:lnTo>
                    <a:pt x="6598" y="51327"/>
                  </a:lnTo>
                  <a:lnTo>
                    <a:pt x="24590" y="24606"/>
                  </a:lnTo>
                  <a:lnTo>
                    <a:pt x="51274" y="6600"/>
                  </a:lnTo>
                  <a:lnTo>
                    <a:pt x="83947" y="0"/>
                  </a:lnTo>
                  <a:lnTo>
                    <a:pt x="1428115" y="0"/>
                  </a:lnTo>
                  <a:lnTo>
                    <a:pt x="1460807" y="6600"/>
                  </a:lnTo>
                  <a:lnTo>
                    <a:pt x="1487535" y="24606"/>
                  </a:lnTo>
                  <a:lnTo>
                    <a:pt x="1505571" y="51327"/>
                  </a:lnTo>
                  <a:lnTo>
                    <a:pt x="1512189" y="84074"/>
                  </a:lnTo>
                  <a:lnTo>
                    <a:pt x="1512189" y="419988"/>
                  </a:lnTo>
                  <a:lnTo>
                    <a:pt x="1505571" y="452735"/>
                  </a:lnTo>
                  <a:lnTo>
                    <a:pt x="1487535" y="479456"/>
                  </a:lnTo>
                  <a:lnTo>
                    <a:pt x="1460807" y="497462"/>
                  </a:lnTo>
                  <a:lnTo>
                    <a:pt x="1428115" y="504063"/>
                  </a:lnTo>
                  <a:lnTo>
                    <a:pt x="83947" y="504063"/>
                  </a:lnTo>
                  <a:lnTo>
                    <a:pt x="51274" y="497462"/>
                  </a:lnTo>
                  <a:lnTo>
                    <a:pt x="24590" y="479456"/>
                  </a:lnTo>
                  <a:lnTo>
                    <a:pt x="6598" y="452735"/>
                  </a:lnTo>
                  <a:lnTo>
                    <a:pt x="0" y="419988"/>
                  </a:lnTo>
                  <a:lnTo>
                    <a:pt x="0" y="8407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6332" y="116712"/>
            <a:ext cx="1800225" cy="360006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08116" y="1966467"/>
            <a:ext cx="1720850" cy="16785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5657" y="212725"/>
            <a:ext cx="1801114" cy="17040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06114" y="116586"/>
            <a:ext cx="1731772" cy="175787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36771" y="1916810"/>
            <a:ext cx="1821814" cy="172745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1917064"/>
            <a:ext cx="3615690" cy="3605529"/>
            <a:chOff x="0" y="1917064"/>
            <a:chExt cx="3615690" cy="3605529"/>
          </a:xfrm>
        </p:grpSpPr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3682" y="3721861"/>
              <a:ext cx="1842008" cy="18002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902" y="1917064"/>
              <a:ext cx="1812757" cy="17999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3799077"/>
              <a:ext cx="1828800" cy="171792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35657" y="1934845"/>
            <a:ext cx="1800224" cy="17101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007" y="116586"/>
            <a:ext cx="1763649" cy="1807845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76200">
            <a:solidFill>
              <a:srgbClr val="F57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0672" y="5833364"/>
            <a:ext cx="873569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Картинки </a:t>
            </a:r>
            <a:r>
              <a:rPr sz="1400" dirty="0">
                <a:latin typeface="Times New Roman"/>
                <a:cs typeface="Times New Roman"/>
              </a:rPr>
              <a:t>для вырезания </a:t>
            </a:r>
            <a:r>
              <a:rPr sz="1400" spc="-10" dirty="0">
                <a:latin typeface="Times New Roman"/>
                <a:cs typeface="Times New Roman"/>
              </a:rPr>
              <a:t>(к </a:t>
            </a:r>
            <a:r>
              <a:rPr sz="1400" spc="-5" dirty="0">
                <a:latin typeface="Times New Roman"/>
                <a:cs typeface="Times New Roman"/>
              </a:rPr>
              <a:t>предыдущей </a:t>
            </a:r>
            <a:r>
              <a:rPr sz="1400" spc="-15" dirty="0">
                <a:latin typeface="Times New Roman"/>
                <a:cs typeface="Times New Roman"/>
              </a:rPr>
              <a:t>карточке). </a:t>
            </a:r>
            <a:r>
              <a:rPr sz="1400" spc="-5" dirty="0">
                <a:latin typeface="Times New Roman"/>
                <a:cs typeface="Times New Roman"/>
              </a:rPr>
              <a:t>Картинки вы также </a:t>
            </a:r>
            <a:r>
              <a:rPr sz="1400" spc="-15" dirty="0">
                <a:latin typeface="Times New Roman"/>
                <a:cs typeface="Times New Roman"/>
              </a:rPr>
              <a:t>можете </a:t>
            </a:r>
            <a:r>
              <a:rPr sz="1400" spc="-10" dirty="0">
                <a:latin typeface="Times New Roman"/>
                <a:cs typeface="Times New Roman"/>
              </a:rPr>
              <a:t>использовать </a:t>
            </a:r>
            <a:r>
              <a:rPr sz="1400" dirty="0">
                <a:latin typeface="Times New Roman"/>
                <a:cs typeface="Times New Roman"/>
              </a:rPr>
              <a:t>для составления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рассказов про </a:t>
            </a:r>
            <a:r>
              <a:rPr sz="1400" spc="5" dirty="0">
                <a:latin typeface="Times New Roman"/>
                <a:cs typeface="Times New Roman"/>
              </a:rPr>
              <a:t>осень. </a:t>
            </a:r>
            <a:r>
              <a:rPr sz="1400" spc="-5" dirty="0">
                <a:latin typeface="Times New Roman"/>
                <a:cs typeface="Times New Roman"/>
              </a:rPr>
              <a:t>Выкладывайте по </a:t>
            </a:r>
            <a:r>
              <a:rPr sz="1400" spc="-15" dirty="0">
                <a:latin typeface="Times New Roman"/>
                <a:cs typeface="Times New Roman"/>
              </a:rPr>
              <a:t>одной </a:t>
            </a:r>
            <a:r>
              <a:rPr sz="1400" spc="5" dirty="0">
                <a:latin typeface="Times New Roman"/>
                <a:cs typeface="Times New Roman"/>
              </a:rPr>
              <a:t>осенней </a:t>
            </a:r>
            <a:r>
              <a:rPr sz="1400" spc="-20" dirty="0">
                <a:latin typeface="Times New Roman"/>
                <a:cs typeface="Times New Roman"/>
              </a:rPr>
              <a:t>карточке </a:t>
            </a:r>
            <a:r>
              <a:rPr sz="1400" spc="-5" dirty="0">
                <a:latin typeface="Times New Roman"/>
                <a:cs typeface="Times New Roman"/>
              </a:rPr>
              <a:t>перед </a:t>
            </a:r>
            <a:r>
              <a:rPr sz="1400" spc="-15" dirty="0">
                <a:latin typeface="Times New Roman"/>
                <a:cs typeface="Times New Roman"/>
              </a:rPr>
              <a:t>ребенком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предлагайте </a:t>
            </a:r>
            <a:r>
              <a:rPr sz="1400" spc="-10" dirty="0">
                <a:latin typeface="Times New Roman"/>
                <a:cs typeface="Times New Roman"/>
              </a:rPr>
              <a:t>придумать </a:t>
            </a:r>
            <a:r>
              <a:rPr sz="1400" spc="5" dirty="0">
                <a:latin typeface="Times New Roman"/>
                <a:cs typeface="Times New Roman"/>
              </a:rPr>
              <a:t>ему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историю.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 мере </a:t>
            </a:r>
            <a:r>
              <a:rPr sz="1400" spc="-5" dirty="0">
                <a:latin typeface="Times New Roman"/>
                <a:cs typeface="Times New Roman"/>
              </a:rPr>
              <a:t>добавления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ряд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карточек,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история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должна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развиваться.</a:t>
            </a:r>
            <a:endParaRPr sz="1400" dirty="0">
              <a:latin typeface="Times New Roman"/>
              <a:cs typeface="Times New Roman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33909" y="115125"/>
          <a:ext cx="9001125" cy="54002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0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F57D1B"/>
                      </a:solidFill>
                      <a:prstDash val="solid"/>
                    </a:lnR>
                    <a:lnT w="3175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3175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3175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3175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3175">
                      <a:solidFill>
                        <a:srgbClr val="F57D1B"/>
                      </a:solidFill>
                      <a:prstDash val="solid"/>
                    </a:lnR>
                    <a:lnT w="3175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1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3175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3175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6350">
                      <a:solidFill>
                        <a:srgbClr val="F57D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3175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3175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3175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3175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57D1B"/>
                      </a:solidFill>
                      <a:prstDash val="solid"/>
                    </a:lnL>
                    <a:lnR w="6350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3175">
                      <a:solidFill>
                        <a:srgbClr val="F57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57D1B"/>
                      </a:solidFill>
                      <a:prstDash val="solid"/>
                    </a:lnL>
                    <a:lnR w="3175">
                      <a:solidFill>
                        <a:srgbClr val="F57D1B"/>
                      </a:solidFill>
                      <a:prstDash val="solid"/>
                    </a:lnR>
                    <a:lnT w="6350">
                      <a:solidFill>
                        <a:srgbClr val="F57D1B"/>
                      </a:solidFill>
                      <a:prstDash val="solid"/>
                    </a:lnT>
                    <a:lnB w="3175">
                      <a:solidFill>
                        <a:srgbClr val="F57D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01766" y="3789045"/>
            <a:ext cx="1662557" cy="163487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69605" y="387477"/>
            <a:ext cx="1410713" cy="141512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984745" y="3702177"/>
            <a:ext cx="2159254" cy="185343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419855" y="3171037"/>
            <a:ext cx="2418206" cy="2418207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284" y="26924"/>
            <a:ext cx="42144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Найди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каждой</a:t>
            </a:r>
            <a:r>
              <a:rPr sz="1600" spc="-15" dirty="0">
                <a:latin typeface="Times New Roman"/>
                <a:cs typeface="Times New Roman"/>
              </a:rPr>
              <a:t> картинке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ошибки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художника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26492"/>
            <a:ext cx="9143999" cy="6576059"/>
            <a:chOff x="0" y="126492"/>
            <a:chExt cx="9143999" cy="657605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6492"/>
              <a:ext cx="4820412" cy="65760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4" y="322414"/>
              <a:ext cx="4248531" cy="59869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9515" y="126492"/>
              <a:ext cx="4634484" cy="65684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4588" y="322313"/>
              <a:ext cx="4259961" cy="59799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36345" y="1484769"/>
              <a:ext cx="576059" cy="5760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56197" y="2132812"/>
              <a:ext cx="282282" cy="32400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62138" y="5234901"/>
              <a:ext cx="1002411" cy="10024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75838" y="2132799"/>
              <a:ext cx="509041" cy="5742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35844" y="3720884"/>
              <a:ext cx="813473" cy="7704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1523" y="836675"/>
              <a:ext cx="576059" cy="73025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72" y="5862624"/>
            <a:ext cx="861441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Times New Roman"/>
                <a:cs typeface="Times New Roman"/>
              </a:rPr>
              <a:t>Найди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30" dirty="0">
                <a:latin typeface="Times New Roman"/>
                <a:cs typeface="Times New Roman"/>
              </a:rPr>
              <a:t>картинку,</a:t>
            </a:r>
            <a:r>
              <a:rPr sz="1300" spc="40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на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которой:</a:t>
            </a:r>
            <a:endParaRPr sz="1300">
              <a:latin typeface="Times New Roman"/>
              <a:cs typeface="Times New Roman"/>
            </a:endParaRPr>
          </a:p>
          <a:p>
            <a:pPr marL="192405" indent="-180340">
              <a:lnSpc>
                <a:spcPct val="100000"/>
              </a:lnSpc>
              <a:buFont typeface="Wingdings"/>
              <a:buChar char=""/>
              <a:tabLst>
                <a:tab pos="193040" algn="l"/>
              </a:tabLst>
            </a:pPr>
            <a:r>
              <a:rPr sz="1300" spc="-5" dirty="0">
                <a:latin typeface="Times New Roman"/>
                <a:cs typeface="Times New Roman"/>
              </a:rPr>
              <a:t>Кленовый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лист нарисован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справа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от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грибов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и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под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желудем</a:t>
            </a:r>
            <a:endParaRPr sz="1300">
              <a:latin typeface="Times New Roman"/>
              <a:cs typeface="Times New Roman"/>
            </a:endParaRPr>
          </a:p>
          <a:p>
            <a:pPr marL="192405" indent="-180340">
              <a:lnSpc>
                <a:spcPct val="100000"/>
              </a:lnSpc>
              <a:buFont typeface="Wingdings"/>
              <a:buChar char=""/>
              <a:tabLst>
                <a:tab pos="193040" algn="l"/>
              </a:tabLst>
            </a:pPr>
            <a:r>
              <a:rPr sz="1300" spc="-25" dirty="0">
                <a:latin typeface="Times New Roman"/>
                <a:cs typeface="Times New Roman"/>
              </a:rPr>
              <a:t>Грибы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нарисованы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слева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от </a:t>
            </a:r>
            <a:r>
              <a:rPr sz="1300" spc="-25" dirty="0">
                <a:latin typeface="Times New Roman"/>
                <a:cs typeface="Times New Roman"/>
              </a:rPr>
              <a:t>желудя</a:t>
            </a:r>
            <a:r>
              <a:rPr sz="1300" spc="60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и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над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дубовым</a:t>
            </a:r>
            <a:r>
              <a:rPr sz="1300" spc="5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листом.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Расскажи,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как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расположены</a:t>
            </a:r>
            <a:r>
              <a:rPr sz="1300" spc="36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предметы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на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других</a:t>
            </a:r>
            <a:r>
              <a:rPr sz="1300" spc="6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картинках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4572000" y="44703"/>
              <a:ext cx="4572000" cy="2880360"/>
            </a:xfrm>
            <a:custGeom>
              <a:avLst/>
              <a:gdLst/>
              <a:ahLst/>
              <a:cxnLst/>
              <a:rect l="l" t="t" r="r" b="b"/>
              <a:pathLst>
                <a:path w="4572000" h="2880360">
                  <a:moveTo>
                    <a:pt x="0" y="2879979"/>
                  </a:moveTo>
                  <a:lnTo>
                    <a:pt x="4572000" y="2879979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2879979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4703"/>
              <a:ext cx="4572000" cy="2880360"/>
            </a:xfrm>
            <a:custGeom>
              <a:avLst/>
              <a:gdLst/>
              <a:ahLst/>
              <a:cxnLst/>
              <a:rect l="l" t="t" r="r" b="b"/>
              <a:pathLst>
                <a:path w="4572000" h="2880360">
                  <a:moveTo>
                    <a:pt x="4572000" y="0"/>
                  </a:moveTo>
                  <a:lnTo>
                    <a:pt x="0" y="0"/>
                  </a:lnTo>
                  <a:lnTo>
                    <a:pt x="0" y="2879979"/>
                  </a:lnTo>
                  <a:lnTo>
                    <a:pt x="4572000" y="2879979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4703"/>
              <a:ext cx="4572000" cy="2880360"/>
            </a:xfrm>
            <a:custGeom>
              <a:avLst/>
              <a:gdLst/>
              <a:ahLst/>
              <a:cxnLst/>
              <a:rect l="l" t="t" r="r" b="b"/>
              <a:pathLst>
                <a:path w="4572000" h="2880360">
                  <a:moveTo>
                    <a:pt x="0" y="2879979"/>
                  </a:moveTo>
                  <a:lnTo>
                    <a:pt x="4572000" y="2879979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2879979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0" y="2924962"/>
              <a:ext cx="4572000" cy="2880360"/>
            </a:xfrm>
            <a:custGeom>
              <a:avLst/>
              <a:gdLst/>
              <a:ahLst/>
              <a:cxnLst/>
              <a:rect l="l" t="t" r="r" b="b"/>
              <a:pathLst>
                <a:path w="4572000" h="2880360">
                  <a:moveTo>
                    <a:pt x="4572000" y="0"/>
                  </a:moveTo>
                  <a:lnTo>
                    <a:pt x="0" y="0"/>
                  </a:lnTo>
                  <a:lnTo>
                    <a:pt x="0" y="2879979"/>
                  </a:lnTo>
                  <a:lnTo>
                    <a:pt x="4572000" y="2879979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0" y="2924962"/>
              <a:ext cx="4572000" cy="2880360"/>
            </a:xfrm>
            <a:custGeom>
              <a:avLst/>
              <a:gdLst/>
              <a:ahLst/>
              <a:cxnLst/>
              <a:rect l="l" t="t" r="r" b="b"/>
              <a:pathLst>
                <a:path w="4572000" h="2880360">
                  <a:moveTo>
                    <a:pt x="0" y="2879979"/>
                  </a:moveTo>
                  <a:lnTo>
                    <a:pt x="4572000" y="2879979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2879979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925279"/>
              <a:ext cx="4551680" cy="2880360"/>
            </a:xfrm>
            <a:custGeom>
              <a:avLst/>
              <a:gdLst/>
              <a:ahLst/>
              <a:cxnLst/>
              <a:rect l="l" t="t" r="r" b="b"/>
              <a:pathLst>
                <a:path w="4551680" h="2880360">
                  <a:moveTo>
                    <a:pt x="4551249" y="0"/>
                  </a:moveTo>
                  <a:lnTo>
                    <a:pt x="0" y="0"/>
                  </a:lnTo>
                  <a:lnTo>
                    <a:pt x="0" y="2879979"/>
                  </a:lnTo>
                  <a:lnTo>
                    <a:pt x="4551249" y="2879979"/>
                  </a:lnTo>
                  <a:lnTo>
                    <a:pt x="4551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2925279"/>
              <a:ext cx="4551680" cy="2880360"/>
            </a:xfrm>
            <a:custGeom>
              <a:avLst/>
              <a:gdLst/>
              <a:ahLst/>
              <a:cxnLst/>
              <a:rect l="l" t="t" r="r" b="b"/>
              <a:pathLst>
                <a:path w="4551680" h="2880360">
                  <a:moveTo>
                    <a:pt x="0" y="2879979"/>
                  </a:moveTo>
                  <a:lnTo>
                    <a:pt x="4551249" y="2879979"/>
                  </a:lnTo>
                  <a:lnTo>
                    <a:pt x="4551249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762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4450" y="0"/>
              <a:ext cx="2062556" cy="199407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692657"/>
              <a:ext cx="1440179" cy="162547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5613" y="3717035"/>
              <a:ext cx="1440180" cy="16254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3971" y="4293146"/>
              <a:ext cx="2168499" cy="213850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3603" y="2040826"/>
              <a:ext cx="1523999" cy="110013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38947" y="630905"/>
              <a:ext cx="798922" cy="170030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8207" y="3985069"/>
              <a:ext cx="1524000" cy="11001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2654" y="4725149"/>
              <a:ext cx="1785886" cy="15105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1865" y="1196733"/>
              <a:ext cx="685787" cy="7200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9126" y="1210771"/>
              <a:ext cx="544996" cy="5842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79676" y="3140976"/>
              <a:ext cx="685787" cy="72007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28431" y="3861066"/>
              <a:ext cx="685787" cy="72007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332651"/>
              <a:ext cx="1309763" cy="17262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09734" y="3501047"/>
              <a:ext cx="3124530" cy="17262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8161" y="0"/>
              <a:ext cx="1736001" cy="142144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3717035"/>
              <a:ext cx="1524000" cy="12985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81370" y="1700784"/>
              <a:ext cx="1354962" cy="115455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5613" y="1052703"/>
              <a:ext cx="1354963" cy="115455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72225" y="3034017"/>
              <a:ext cx="1224140" cy="1043063"/>
            </a:xfrm>
            <a:prstGeom prst="rect">
              <a:avLst/>
            </a:prstGeom>
          </p:spPr>
        </p:pic>
      </p:grp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4034" y="575818"/>
            <a:ext cx="1991995" cy="3013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 indent="179705">
              <a:lnSpc>
                <a:spcPct val="100000"/>
              </a:lnSpc>
              <a:spcBef>
                <a:spcPts val="105"/>
              </a:spcBef>
              <a:tabLst>
                <a:tab pos="937894" algn="l"/>
                <a:tab pos="188087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айди	</a:t>
            </a:r>
            <a:r>
              <a:rPr sz="1400" spc="-2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у	и  </a:t>
            </a:r>
            <a:r>
              <a:rPr sz="1400" spc="-5" dirty="0">
                <a:latin typeface="Times New Roman"/>
                <a:cs typeface="Times New Roman"/>
              </a:rPr>
              <a:t>назови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ее.</a:t>
            </a:r>
            <a:endParaRPr sz="1400">
              <a:latin typeface="Times New Roman"/>
              <a:cs typeface="Times New Roman"/>
            </a:endParaRPr>
          </a:p>
          <a:p>
            <a:pPr marL="12700" marR="6350" indent="1797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клетка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вверх,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направо.</a:t>
            </a:r>
            <a:endParaRPr sz="1400">
              <a:latin typeface="Times New Roman"/>
              <a:cs typeface="Times New Roman"/>
            </a:endParaRPr>
          </a:p>
          <a:p>
            <a:pPr marL="12700" marR="5080" indent="1797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клетки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вверх,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направо.</a:t>
            </a:r>
            <a:endParaRPr sz="1400">
              <a:latin typeface="Times New Roman"/>
              <a:cs typeface="Times New Roman"/>
            </a:endParaRPr>
          </a:p>
          <a:p>
            <a:pPr marL="12700" marR="5080" indent="1797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клетки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вверх.</a:t>
            </a:r>
            <a:endParaRPr sz="1400">
              <a:latin typeface="Times New Roman"/>
              <a:cs typeface="Times New Roman"/>
            </a:endParaRPr>
          </a:p>
          <a:p>
            <a:pPr marL="12700" marR="5080" indent="1797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клеток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вверх,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налево.</a:t>
            </a:r>
            <a:endParaRPr sz="1400">
              <a:latin typeface="Times New Roman"/>
              <a:cs typeface="Times New Roman"/>
            </a:endParaRPr>
          </a:p>
          <a:p>
            <a:pPr marL="12700" marR="5080" indent="1797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клеток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вверх,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направо.</a:t>
            </a:r>
            <a:endParaRPr sz="14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От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стрелки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клеток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вверх.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470916"/>
          <a:ext cx="6480809" cy="5616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359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9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5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59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32" y="1340764"/>
            <a:ext cx="971156" cy="10961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3330156"/>
            <a:ext cx="864095" cy="89081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037714" y="470928"/>
            <a:ext cx="2534285" cy="3199765"/>
            <a:chOff x="2037714" y="470928"/>
            <a:chExt cx="2534285" cy="319976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5882" y="1395006"/>
              <a:ext cx="936104" cy="10258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37714" y="2060829"/>
              <a:ext cx="1814194" cy="160959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3738" y="470928"/>
              <a:ext cx="1008113" cy="1013828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1594" y="4149102"/>
            <a:ext cx="1080122" cy="108012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68161" y="5100383"/>
            <a:ext cx="792086" cy="992797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72" y="97282"/>
            <a:ext cx="85921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Сосчитай,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сколько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страничке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разных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предметов.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Закрой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рисунок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листом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бумаги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постарайся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вспомнить,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сколько </a:t>
            </a:r>
            <a:r>
              <a:rPr sz="1400" spc="-5" dirty="0">
                <a:latin typeface="Times New Roman"/>
                <a:cs typeface="Times New Roman"/>
              </a:rPr>
              <a:t>предметов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каждой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группе.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Напиши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цифру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соответствующим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рисунком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1523" y="404622"/>
            <a:ext cx="8784944" cy="6051333"/>
            <a:chOff x="251523" y="404622"/>
            <a:chExt cx="8784944" cy="6051333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6387" y="485669"/>
              <a:ext cx="1296493" cy="8926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1523" y="5301233"/>
              <a:ext cx="1872614" cy="864235"/>
            </a:xfrm>
            <a:custGeom>
              <a:avLst/>
              <a:gdLst/>
              <a:ahLst/>
              <a:cxnLst/>
              <a:rect l="l" t="t" r="r" b="b"/>
              <a:pathLst>
                <a:path w="1872614" h="864235">
                  <a:moveTo>
                    <a:pt x="0" y="144017"/>
                  </a:moveTo>
                  <a:lnTo>
                    <a:pt x="7342" y="98511"/>
                  </a:lnTo>
                  <a:lnTo>
                    <a:pt x="27786" y="58978"/>
                  </a:lnTo>
                  <a:lnTo>
                    <a:pt x="58962" y="27797"/>
                  </a:lnTo>
                  <a:lnTo>
                    <a:pt x="98496" y="7345"/>
                  </a:lnTo>
                  <a:lnTo>
                    <a:pt x="144018" y="0"/>
                  </a:lnTo>
                  <a:lnTo>
                    <a:pt x="1728152" y="0"/>
                  </a:lnTo>
                  <a:lnTo>
                    <a:pt x="1773707" y="7345"/>
                  </a:lnTo>
                  <a:lnTo>
                    <a:pt x="1813246" y="27797"/>
                  </a:lnTo>
                  <a:lnTo>
                    <a:pt x="1844409" y="58978"/>
                  </a:lnTo>
                  <a:lnTo>
                    <a:pt x="1864837" y="98511"/>
                  </a:lnTo>
                  <a:lnTo>
                    <a:pt x="1872170" y="144017"/>
                  </a:lnTo>
                  <a:lnTo>
                    <a:pt x="1872170" y="720051"/>
                  </a:lnTo>
                  <a:lnTo>
                    <a:pt x="1864837" y="765573"/>
                  </a:lnTo>
                  <a:lnTo>
                    <a:pt x="1844409" y="805107"/>
                  </a:lnTo>
                  <a:lnTo>
                    <a:pt x="1813246" y="836283"/>
                  </a:lnTo>
                  <a:lnTo>
                    <a:pt x="1773707" y="856727"/>
                  </a:lnTo>
                  <a:lnTo>
                    <a:pt x="1728152" y="864069"/>
                  </a:lnTo>
                  <a:lnTo>
                    <a:pt x="144018" y="864069"/>
                  </a:lnTo>
                  <a:lnTo>
                    <a:pt x="98496" y="856727"/>
                  </a:lnTo>
                  <a:lnTo>
                    <a:pt x="58962" y="836283"/>
                  </a:lnTo>
                  <a:lnTo>
                    <a:pt x="27786" y="805107"/>
                  </a:lnTo>
                  <a:lnTo>
                    <a:pt x="7342" y="765573"/>
                  </a:lnTo>
                  <a:lnTo>
                    <a:pt x="0" y="720051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75613" y="5301233"/>
              <a:ext cx="2232660" cy="864235"/>
            </a:xfrm>
            <a:custGeom>
              <a:avLst/>
              <a:gdLst/>
              <a:ahLst/>
              <a:cxnLst/>
              <a:rect l="l" t="t" r="r" b="b"/>
              <a:pathLst>
                <a:path w="2232660" h="864235">
                  <a:moveTo>
                    <a:pt x="0" y="0"/>
                  </a:moveTo>
                  <a:lnTo>
                    <a:pt x="0" y="864069"/>
                  </a:lnTo>
                </a:path>
                <a:path w="2232660" h="864235">
                  <a:moveTo>
                    <a:pt x="2232279" y="0"/>
                  </a:moveTo>
                  <a:lnTo>
                    <a:pt x="2232279" y="864069"/>
                  </a:lnTo>
                </a:path>
              </a:pathLst>
            </a:custGeom>
            <a:ln w="285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0" y="5301233"/>
              <a:ext cx="1872614" cy="864235"/>
            </a:xfrm>
            <a:custGeom>
              <a:avLst/>
              <a:gdLst/>
              <a:ahLst/>
              <a:cxnLst/>
              <a:rect l="l" t="t" r="r" b="b"/>
              <a:pathLst>
                <a:path w="1872614" h="864235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728215" y="0"/>
                  </a:lnTo>
                  <a:lnTo>
                    <a:pt x="1773722" y="7345"/>
                  </a:lnTo>
                  <a:lnTo>
                    <a:pt x="1813255" y="27797"/>
                  </a:lnTo>
                  <a:lnTo>
                    <a:pt x="1844436" y="58978"/>
                  </a:lnTo>
                  <a:lnTo>
                    <a:pt x="1864888" y="98511"/>
                  </a:lnTo>
                  <a:lnTo>
                    <a:pt x="1872234" y="144017"/>
                  </a:lnTo>
                  <a:lnTo>
                    <a:pt x="1872234" y="720051"/>
                  </a:lnTo>
                  <a:lnTo>
                    <a:pt x="1864888" y="765573"/>
                  </a:lnTo>
                  <a:lnTo>
                    <a:pt x="1844436" y="805107"/>
                  </a:lnTo>
                  <a:lnTo>
                    <a:pt x="1813255" y="836283"/>
                  </a:lnTo>
                  <a:lnTo>
                    <a:pt x="1773722" y="856727"/>
                  </a:lnTo>
                  <a:lnTo>
                    <a:pt x="1728215" y="864069"/>
                  </a:lnTo>
                  <a:lnTo>
                    <a:pt x="144017" y="864069"/>
                  </a:lnTo>
                  <a:lnTo>
                    <a:pt x="98511" y="856727"/>
                  </a:lnTo>
                  <a:lnTo>
                    <a:pt x="58978" y="836283"/>
                  </a:lnTo>
                  <a:lnTo>
                    <a:pt x="27797" y="805107"/>
                  </a:lnTo>
                  <a:lnTo>
                    <a:pt x="7345" y="765573"/>
                  </a:lnTo>
                  <a:lnTo>
                    <a:pt x="0" y="720051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96152" y="5301233"/>
              <a:ext cx="0" cy="864235"/>
            </a:xfrm>
            <a:custGeom>
              <a:avLst/>
              <a:gdLst/>
              <a:ahLst/>
              <a:cxnLst/>
              <a:rect l="l" t="t" r="r" b="b"/>
              <a:pathLst>
                <a:path h="864235">
                  <a:moveTo>
                    <a:pt x="0" y="0"/>
                  </a:moveTo>
                  <a:lnTo>
                    <a:pt x="0" y="864069"/>
                  </a:lnTo>
                </a:path>
              </a:pathLst>
            </a:custGeom>
            <a:ln w="285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04279" y="5301233"/>
              <a:ext cx="1872614" cy="864235"/>
            </a:xfrm>
            <a:custGeom>
              <a:avLst/>
              <a:gdLst/>
              <a:ahLst/>
              <a:cxnLst/>
              <a:rect l="l" t="t" r="r" b="b"/>
              <a:pathLst>
                <a:path w="1872615" h="864235">
                  <a:moveTo>
                    <a:pt x="0" y="144017"/>
                  </a:moveTo>
                  <a:lnTo>
                    <a:pt x="7333" y="98511"/>
                  </a:lnTo>
                  <a:lnTo>
                    <a:pt x="27761" y="58978"/>
                  </a:lnTo>
                  <a:lnTo>
                    <a:pt x="58923" y="27797"/>
                  </a:lnTo>
                  <a:lnTo>
                    <a:pt x="98462" y="7345"/>
                  </a:lnTo>
                  <a:lnTo>
                    <a:pt x="144018" y="0"/>
                  </a:lnTo>
                  <a:lnTo>
                    <a:pt x="1728216" y="0"/>
                  </a:lnTo>
                  <a:lnTo>
                    <a:pt x="1773722" y="7345"/>
                  </a:lnTo>
                  <a:lnTo>
                    <a:pt x="1813255" y="27797"/>
                  </a:lnTo>
                  <a:lnTo>
                    <a:pt x="1844436" y="58978"/>
                  </a:lnTo>
                  <a:lnTo>
                    <a:pt x="1864888" y="98511"/>
                  </a:lnTo>
                  <a:lnTo>
                    <a:pt x="1872234" y="144017"/>
                  </a:lnTo>
                  <a:lnTo>
                    <a:pt x="1872234" y="720051"/>
                  </a:lnTo>
                  <a:lnTo>
                    <a:pt x="1864888" y="765573"/>
                  </a:lnTo>
                  <a:lnTo>
                    <a:pt x="1844436" y="805107"/>
                  </a:lnTo>
                  <a:lnTo>
                    <a:pt x="1813255" y="836283"/>
                  </a:lnTo>
                  <a:lnTo>
                    <a:pt x="1773722" y="856727"/>
                  </a:lnTo>
                  <a:lnTo>
                    <a:pt x="1728216" y="864069"/>
                  </a:lnTo>
                  <a:lnTo>
                    <a:pt x="144018" y="864069"/>
                  </a:lnTo>
                  <a:lnTo>
                    <a:pt x="98462" y="856727"/>
                  </a:lnTo>
                  <a:lnTo>
                    <a:pt x="58923" y="836283"/>
                  </a:lnTo>
                  <a:lnTo>
                    <a:pt x="27761" y="805107"/>
                  </a:lnTo>
                  <a:lnTo>
                    <a:pt x="7333" y="765573"/>
                  </a:lnTo>
                  <a:lnTo>
                    <a:pt x="0" y="720051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28431" y="5301233"/>
              <a:ext cx="0" cy="864235"/>
            </a:xfrm>
            <a:custGeom>
              <a:avLst/>
              <a:gdLst/>
              <a:ahLst/>
              <a:cxnLst/>
              <a:rect l="l" t="t" r="r" b="b"/>
              <a:pathLst>
                <a:path h="864235">
                  <a:moveTo>
                    <a:pt x="0" y="0"/>
                  </a:moveTo>
                  <a:lnTo>
                    <a:pt x="0" y="864069"/>
                  </a:lnTo>
                </a:path>
              </a:pathLst>
            </a:custGeom>
            <a:ln w="28575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7982" y="1015619"/>
              <a:ext cx="1348485" cy="13011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19938" y="828255"/>
              <a:ext cx="1432801" cy="14018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6256" y="1314577"/>
              <a:ext cx="1062737" cy="11725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9525" y="3779936"/>
              <a:ext cx="1255820" cy="14378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523" y="3680587"/>
              <a:ext cx="1349247" cy="14674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1594" y="3635882"/>
              <a:ext cx="1241501" cy="15121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5215" y="404622"/>
              <a:ext cx="2359787" cy="14401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9240" y="1268730"/>
              <a:ext cx="914920" cy="86409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3691" y="1484734"/>
              <a:ext cx="866315" cy="8663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7327" y="1484756"/>
              <a:ext cx="1598548" cy="14006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9195" y="2060829"/>
              <a:ext cx="914920" cy="8640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5541" y="5301211"/>
              <a:ext cx="866315" cy="8663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73375" y="5332372"/>
              <a:ext cx="584283" cy="80176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843784" y="5301233"/>
              <a:ext cx="144145" cy="288290"/>
            </a:xfrm>
            <a:custGeom>
              <a:avLst/>
              <a:gdLst/>
              <a:ahLst/>
              <a:cxnLst/>
              <a:rect l="l" t="t" r="r" b="b"/>
              <a:pathLst>
                <a:path w="144144" h="288289">
                  <a:moveTo>
                    <a:pt x="120015" y="0"/>
                  </a:moveTo>
                  <a:lnTo>
                    <a:pt x="24003" y="0"/>
                  </a:lnTo>
                  <a:lnTo>
                    <a:pt x="14680" y="1875"/>
                  </a:lnTo>
                  <a:lnTo>
                    <a:pt x="7048" y="7000"/>
                  </a:lnTo>
                  <a:lnTo>
                    <a:pt x="1893" y="14626"/>
                  </a:lnTo>
                  <a:lnTo>
                    <a:pt x="0" y="24002"/>
                  </a:lnTo>
                  <a:lnTo>
                    <a:pt x="0" y="264032"/>
                  </a:lnTo>
                  <a:lnTo>
                    <a:pt x="1893" y="273351"/>
                  </a:lnTo>
                  <a:lnTo>
                    <a:pt x="7048" y="280974"/>
                  </a:lnTo>
                  <a:lnTo>
                    <a:pt x="14680" y="286121"/>
                  </a:lnTo>
                  <a:lnTo>
                    <a:pt x="24003" y="288010"/>
                  </a:lnTo>
                  <a:lnTo>
                    <a:pt x="120015" y="288010"/>
                  </a:lnTo>
                  <a:lnTo>
                    <a:pt x="129391" y="286121"/>
                  </a:lnTo>
                  <a:lnTo>
                    <a:pt x="137017" y="280974"/>
                  </a:lnTo>
                  <a:lnTo>
                    <a:pt x="142142" y="273351"/>
                  </a:lnTo>
                  <a:lnTo>
                    <a:pt x="144018" y="264032"/>
                  </a:lnTo>
                  <a:lnTo>
                    <a:pt x="144018" y="24002"/>
                  </a:lnTo>
                  <a:lnTo>
                    <a:pt x="142142" y="14626"/>
                  </a:lnTo>
                  <a:lnTo>
                    <a:pt x="137017" y="7000"/>
                  </a:lnTo>
                  <a:lnTo>
                    <a:pt x="129391" y="1875"/>
                  </a:lnTo>
                  <a:lnTo>
                    <a:pt x="120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43784" y="5301233"/>
              <a:ext cx="144145" cy="288290"/>
            </a:xfrm>
            <a:custGeom>
              <a:avLst/>
              <a:gdLst/>
              <a:ahLst/>
              <a:cxnLst/>
              <a:rect l="l" t="t" r="r" b="b"/>
              <a:pathLst>
                <a:path w="144144" h="288289">
                  <a:moveTo>
                    <a:pt x="0" y="24002"/>
                  </a:moveTo>
                  <a:lnTo>
                    <a:pt x="1893" y="14626"/>
                  </a:lnTo>
                  <a:lnTo>
                    <a:pt x="7048" y="7000"/>
                  </a:lnTo>
                  <a:lnTo>
                    <a:pt x="14680" y="1875"/>
                  </a:lnTo>
                  <a:lnTo>
                    <a:pt x="24003" y="0"/>
                  </a:lnTo>
                  <a:lnTo>
                    <a:pt x="120015" y="0"/>
                  </a:lnTo>
                  <a:lnTo>
                    <a:pt x="129391" y="1875"/>
                  </a:lnTo>
                  <a:lnTo>
                    <a:pt x="137017" y="7000"/>
                  </a:lnTo>
                  <a:lnTo>
                    <a:pt x="142142" y="14626"/>
                  </a:lnTo>
                  <a:lnTo>
                    <a:pt x="144018" y="24002"/>
                  </a:lnTo>
                  <a:lnTo>
                    <a:pt x="144018" y="264032"/>
                  </a:lnTo>
                  <a:lnTo>
                    <a:pt x="142142" y="273351"/>
                  </a:lnTo>
                  <a:lnTo>
                    <a:pt x="137017" y="280974"/>
                  </a:lnTo>
                  <a:lnTo>
                    <a:pt x="129391" y="286121"/>
                  </a:lnTo>
                  <a:lnTo>
                    <a:pt x="120015" y="288010"/>
                  </a:lnTo>
                  <a:lnTo>
                    <a:pt x="24003" y="288010"/>
                  </a:lnTo>
                  <a:lnTo>
                    <a:pt x="14680" y="286121"/>
                  </a:lnTo>
                  <a:lnTo>
                    <a:pt x="7048" y="280974"/>
                  </a:lnTo>
                  <a:lnTo>
                    <a:pt x="1893" y="273351"/>
                  </a:lnTo>
                  <a:lnTo>
                    <a:pt x="0" y="264032"/>
                  </a:lnTo>
                  <a:lnTo>
                    <a:pt x="0" y="2400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19221" y="5810351"/>
              <a:ext cx="97408" cy="16941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483738" y="5301233"/>
              <a:ext cx="1872614" cy="864235"/>
            </a:xfrm>
            <a:custGeom>
              <a:avLst/>
              <a:gdLst/>
              <a:ahLst/>
              <a:cxnLst/>
              <a:rect l="l" t="t" r="r" b="b"/>
              <a:pathLst>
                <a:path w="1872614" h="864235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728215" y="0"/>
                  </a:lnTo>
                  <a:lnTo>
                    <a:pt x="1773722" y="7345"/>
                  </a:lnTo>
                  <a:lnTo>
                    <a:pt x="1813255" y="27797"/>
                  </a:lnTo>
                  <a:lnTo>
                    <a:pt x="1844436" y="58978"/>
                  </a:lnTo>
                  <a:lnTo>
                    <a:pt x="1864888" y="98511"/>
                  </a:lnTo>
                  <a:lnTo>
                    <a:pt x="1872234" y="144017"/>
                  </a:lnTo>
                  <a:lnTo>
                    <a:pt x="1872234" y="720051"/>
                  </a:lnTo>
                  <a:lnTo>
                    <a:pt x="1864888" y="765573"/>
                  </a:lnTo>
                  <a:lnTo>
                    <a:pt x="1844436" y="805107"/>
                  </a:lnTo>
                  <a:lnTo>
                    <a:pt x="1813255" y="836283"/>
                  </a:lnTo>
                  <a:lnTo>
                    <a:pt x="1773722" y="856727"/>
                  </a:lnTo>
                  <a:lnTo>
                    <a:pt x="1728215" y="864069"/>
                  </a:lnTo>
                  <a:lnTo>
                    <a:pt x="144018" y="864069"/>
                  </a:lnTo>
                  <a:lnTo>
                    <a:pt x="98511" y="856727"/>
                  </a:lnTo>
                  <a:lnTo>
                    <a:pt x="58978" y="836283"/>
                  </a:lnTo>
                  <a:lnTo>
                    <a:pt x="27797" y="805107"/>
                  </a:lnTo>
                  <a:lnTo>
                    <a:pt x="7345" y="765573"/>
                  </a:lnTo>
                  <a:lnTo>
                    <a:pt x="0" y="720051"/>
                  </a:lnTo>
                  <a:lnTo>
                    <a:pt x="0" y="144017"/>
                  </a:lnTo>
                  <a:close/>
                </a:path>
              </a:pathLst>
            </a:custGeom>
            <a:ln w="25400">
              <a:solidFill>
                <a:srgbClr val="F57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71775" y="5661253"/>
              <a:ext cx="720077" cy="6480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72000" y="5085181"/>
              <a:ext cx="1383703" cy="137077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57378" y="3595568"/>
              <a:ext cx="2133599" cy="110495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43305" y="2745320"/>
              <a:ext cx="1380477" cy="137786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96152" y="1806130"/>
              <a:ext cx="2354986" cy="24072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20229" y="5229212"/>
              <a:ext cx="1061758" cy="1059726"/>
            </a:xfrm>
            <a:prstGeom prst="rect">
              <a:avLst/>
            </a:prstGeom>
          </p:spPr>
        </p:pic>
      </p:grp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  <p:sp>
        <p:nvSpPr>
          <p:cNvPr id="36" name="object 36"/>
          <p:cNvSpPr txBox="1"/>
          <p:nvPr/>
        </p:nvSpPr>
        <p:spPr>
          <a:xfrm>
            <a:off x="87635" y="6567704"/>
            <a:ext cx="2421890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z="1400" dirty="0">
              <a:latin typeface="Segoe Script"/>
              <a:cs typeface="Segoe Scrip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622" y="62864"/>
            <a:ext cx="8735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каких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тачках</a:t>
            </a:r>
            <a:r>
              <a:rPr sz="1600" spc="4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нужно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вести 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урожай?</a:t>
            </a:r>
            <a:r>
              <a:rPr sz="1600" spc="4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Реши</a:t>
            </a:r>
            <a:r>
              <a:rPr sz="1600" spc="4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примеры</a:t>
            </a:r>
            <a:r>
              <a:rPr sz="1600" spc="4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4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подбери</a:t>
            </a:r>
            <a:r>
              <a:rPr sz="1600" spc="4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ним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правильные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ответы.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Соедини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тачку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10" dirty="0">
                <a:latin typeface="Times New Roman"/>
                <a:cs typeface="Times New Roman"/>
              </a:rPr>
              <a:t>нужной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кучкой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188" y="828421"/>
            <a:ext cx="9011920" cy="5198745"/>
            <a:chOff x="132188" y="828421"/>
            <a:chExt cx="9011920" cy="51987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188" y="900430"/>
              <a:ext cx="2255220" cy="17534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9745" y="1116469"/>
              <a:ext cx="2931217" cy="16644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9946" y="828421"/>
              <a:ext cx="2663952" cy="19979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9358" y="1260487"/>
              <a:ext cx="2894641" cy="16644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1523" y="4725149"/>
              <a:ext cx="1751330" cy="122316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37931" y="4347161"/>
              <a:ext cx="2272108" cy="16794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28062" y="4509071"/>
              <a:ext cx="2543937" cy="14190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60260" y="4365129"/>
              <a:ext cx="2290445" cy="158394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22680" y="1853946"/>
            <a:ext cx="7232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15</a:t>
            </a:r>
            <a:r>
              <a:rPr sz="3000" b="1" spc="5" dirty="0">
                <a:latin typeface="Calibri"/>
                <a:cs typeface="Calibri"/>
              </a:rPr>
              <a:t>-</a:t>
            </a:r>
            <a:r>
              <a:rPr sz="3000" b="1" dirty="0">
                <a:latin typeface="Calibri"/>
                <a:cs typeface="Calibri"/>
              </a:rPr>
              <a:t>6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95041" y="845565"/>
            <a:ext cx="7962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10</a:t>
            </a:r>
            <a:r>
              <a:rPr sz="3000" b="1" spc="5" dirty="0">
                <a:latin typeface="Calibri"/>
                <a:cs typeface="Calibri"/>
              </a:rPr>
              <a:t>+</a:t>
            </a:r>
            <a:r>
              <a:rPr sz="3000" b="1" dirty="0">
                <a:latin typeface="Calibri"/>
                <a:cs typeface="Calibri"/>
              </a:rPr>
              <a:t>2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43854" y="1925777"/>
            <a:ext cx="72326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11-7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6216" y="989533"/>
            <a:ext cx="6026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8+5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99230" y="5171643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9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66571" y="53155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4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55438" y="5171643"/>
            <a:ext cx="5416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latin typeface="Calibri"/>
                <a:cs typeface="Calibri"/>
              </a:rPr>
              <a:t>12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20406" y="4799202"/>
            <a:ext cx="5410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13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257" y="62864"/>
            <a:ext cx="8735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Проведи</a:t>
            </a:r>
            <a:r>
              <a:rPr sz="1600" spc="-5" dirty="0">
                <a:latin typeface="Times New Roman"/>
                <a:cs typeface="Times New Roman"/>
              </a:rPr>
              <a:t> волнистые</a:t>
            </a:r>
            <a:r>
              <a:rPr sz="1600" dirty="0">
                <a:latin typeface="Times New Roman"/>
                <a:cs typeface="Times New Roman"/>
              </a:rPr>
              <a:t> линии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картинками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пунктирной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линии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первом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рисунке,</a:t>
            </a:r>
            <a:r>
              <a:rPr sz="1600" spc="-5" dirty="0">
                <a:latin typeface="Times New Roman"/>
                <a:cs typeface="Times New Roman"/>
              </a:rPr>
              <a:t> 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самостоятельно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(так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же)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втором.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4462" y="548640"/>
            <a:ext cx="8767851" cy="5420611"/>
            <a:chOff x="144462" y="548640"/>
            <a:chExt cx="8767851" cy="5420611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3739" y="548640"/>
              <a:ext cx="1346327" cy="13997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813" y="872656"/>
              <a:ext cx="1327462" cy="72676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7622" y="1484756"/>
              <a:ext cx="836523" cy="12961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635" y="845214"/>
              <a:ext cx="935373" cy="6651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48256" y="1641302"/>
              <a:ext cx="1333825" cy="11520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92315" y="1916887"/>
              <a:ext cx="1655539" cy="872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462" y="4797158"/>
              <a:ext cx="1214272" cy="11004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16034" y="4653357"/>
              <a:ext cx="1268807" cy="12231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47481" y="4783285"/>
              <a:ext cx="955504" cy="10759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26650" y="4656798"/>
              <a:ext cx="1383580" cy="13124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47622" y="3789006"/>
              <a:ext cx="971156" cy="9306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48183" y="3824877"/>
              <a:ext cx="1359781" cy="9544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00215" y="3861028"/>
              <a:ext cx="971156" cy="72837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8683" y="884970"/>
              <a:ext cx="8723630" cy="1457325"/>
            </a:xfrm>
            <a:custGeom>
              <a:avLst/>
              <a:gdLst/>
              <a:ahLst/>
              <a:cxnLst/>
              <a:rect l="l" t="t" r="r" b="b"/>
              <a:pathLst>
                <a:path w="8723630" h="1457325">
                  <a:moveTo>
                    <a:pt x="0" y="493868"/>
                  </a:moveTo>
                  <a:lnTo>
                    <a:pt x="3325" y="550203"/>
                  </a:lnTo>
                  <a:lnTo>
                    <a:pt x="7247" y="605949"/>
                  </a:lnTo>
                  <a:lnTo>
                    <a:pt x="12365" y="660506"/>
                  </a:lnTo>
                  <a:lnTo>
                    <a:pt x="19274" y="713276"/>
                  </a:lnTo>
                  <a:lnTo>
                    <a:pt x="28572" y="763659"/>
                  </a:lnTo>
                  <a:lnTo>
                    <a:pt x="40856" y="811058"/>
                  </a:lnTo>
                  <a:lnTo>
                    <a:pt x="56724" y="854871"/>
                  </a:lnTo>
                  <a:lnTo>
                    <a:pt x="76773" y="894502"/>
                  </a:lnTo>
                  <a:lnTo>
                    <a:pt x="101600" y="929351"/>
                  </a:lnTo>
                  <a:lnTo>
                    <a:pt x="131762" y="959896"/>
                  </a:lnTo>
                  <a:lnTo>
                    <a:pt x="166943" y="986977"/>
                  </a:lnTo>
                  <a:lnTo>
                    <a:pt x="206425" y="1010532"/>
                  </a:lnTo>
                  <a:lnTo>
                    <a:pt x="249490" y="1030504"/>
                  </a:lnTo>
                  <a:lnTo>
                    <a:pt x="295423" y="1046831"/>
                  </a:lnTo>
                  <a:lnTo>
                    <a:pt x="343505" y="1059455"/>
                  </a:lnTo>
                  <a:lnTo>
                    <a:pt x="393021" y="1068317"/>
                  </a:lnTo>
                  <a:lnTo>
                    <a:pt x="443253" y="1073355"/>
                  </a:lnTo>
                  <a:lnTo>
                    <a:pt x="493483" y="1074512"/>
                  </a:lnTo>
                  <a:lnTo>
                    <a:pt x="536341" y="1072812"/>
                  </a:lnTo>
                  <a:lnTo>
                    <a:pt x="582513" y="1068940"/>
                  </a:lnTo>
                  <a:lnTo>
                    <a:pt x="631116" y="1062766"/>
                  </a:lnTo>
                  <a:lnTo>
                    <a:pt x="681268" y="1054158"/>
                  </a:lnTo>
                  <a:lnTo>
                    <a:pt x="732084" y="1042985"/>
                  </a:lnTo>
                  <a:lnTo>
                    <a:pt x="782682" y="1029117"/>
                  </a:lnTo>
                  <a:lnTo>
                    <a:pt x="832179" y="1012421"/>
                  </a:lnTo>
                  <a:lnTo>
                    <a:pt x="879690" y="992767"/>
                  </a:lnTo>
                  <a:lnTo>
                    <a:pt x="924334" y="970024"/>
                  </a:lnTo>
                  <a:lnTo>
                    <a:pt x="965226" y="944061"/>
                  </a:lnTo>
                  <a:lnTo>
                    <a:pt x="1001483" y="914746"/>
                  </a:lnTo>
                  <a:lnTo>
                    <a:pt x="1030356" y="883176"/>
                  </a:lnTo>
                  <a:lnTo>
                    <a:pt x="1055648" y="845987"/>
                  </a:lnTo>
                  <a:lnTo>
                    <a:pt x="1077914" y="804212"/>
                  </a:lnTo>
                  <a:lnTo>
                    <a:pt x="1097709" y="758884"/>
                  </a:lnTo>
                  <a:lnTo>
                    <a:pt x="1115588" y="711035"/>
                  </a:lnTo>
                  <a:lnTo>
                    <a:pt x="1132106" y="661698"/>
                  </a:lnTo>
                  <a:lnTo>
                    <a:pt x="1147818" y="611907"/>
                  </a:lnTo>
                  <a:lnTo>
                    <a:pt x="1163280" y="562693"/>
                  </a:lnTo>
                  <a:lnTo>
                    <a:pt x="1179045" y="515089"/>
                  </a:lnTo>
                  <a:lnTo>
                    <a:pt x="1195669" y="470128"/>
                  </a:lnTo>
                  <a:lnTo>
                    <a:pt x="1213708" y="428844"/>
                  </a:lnTo>
                  <a:lnTo>
                    <a:pt x="1233716" y="392268"/>
                  </a:lnTo>
                  <a:lnTo>
                    <a:pt x="1265815" y="342971"/>
                  </a:lnTo>
                  <a:lnTo>
                    <a:pt x="1298585" y="296881"/>
                  </a:lnTo>
                  <a:lnTo>
                    <a:pt x="1332027" y="254253"/>
                  </a:lnTo>
                  <a:lnTo>
                    <a:pt x="1366145" y="215341"/>
                  </a:lnTo>
                  <a:lnTo>
                    <a:pt x="1400941" y="180400"/>
                  </a:lnTo>
                  <a:lnTo>
                    <a:pt x="1436420" y="149684"/>
                  </a:lnTo>
                  <a:lnTo>
                    <a:pt x="1472582" y="123448"/>
                  </a:lnTo>
                  <a:lnTo>
                    <a:pt x="1509433" y="101946"/>
                  </a:lnTo>
                  <a:lnTo>
                    <a:pt x="1553405" y="83243"/>
                  </a:lnTo>
                  <a:lnTo>
                    <a:pt x="1599625" y="70506"/>
                  </a:lnTo>
                  <a:lnTo>
                    <a:pt x="1647076" y="63484"/>
                  </a:lnTo>
                  <a:lnTo>
                    <a:pt x="1694740" y="61922"/>
                  </a:lnTo>
                  <a:lnTo>
                    <a:pt x="1741600" y="65568"/>
                  </a:lnTo>
                  <a:lnTo>
                    <a:pt x="1786638" y="74167"/>
                  </a:lnTo>
                  <a:lnTo>
                    <a:pt x="1828838" y="87468"/>
                  </a:lnTo>
                  <a:lnTo>
                    <a:pt x="1868279" y="106187"/>
                  </a:lnTo>
                  <a:lnTo>
                    <a:pt x="1905894" y="130786"/>
                  </a:lnTo>
                  <a:lnTo>
                    <a:pt x="1941941" y="160630"/>
                  </a:lnTo>
                  <a:lnTo>
                    <a:pt x="1976677" y="195084"/>
                  </a:lnTo>
                  <a:lnTo>
                    <a:pt x="2010361" y="233512"/>
                  </a:lnTo>
                  <a:lnTo>
                    <a:pt x="2043248" y="275280"/>
                  </a:lnTo>
                  <a:lnTo>
                    <a:pt x="2075599" y="319751"/>
                  </a:lnTo>
                  <a:lnTo>
                    <a:pt x="2099910" y="356700"/>
                  </a:lnTo>
                  <a:lnTo>
                    <a:pt x="2123091" y="396399"/>
                  </a:lnTo>
                  <a:lnTo>
                    <a:pt x="2145439" y="438548"/>
                  </a:lnTo>
                  <a:lnTo>
                    <a:pt x="2167255" y="482848"/>
                  </a:lnTo>
                  <a:lnTo>
                    <a:pt x="2188836" y="529000"/>
                  </a:lnTo>
                  <a:lnTo>
                    <a:pt x="2210482" y="576705"/>
                  </a:lnTo>
                  <a:lnTo>
                    <a:pt x="2232492" y="625665"/>
                  </a:lnTo>
                  <a:lnTo>
                    <a:pt x="2255164" y="675580"/>
                  </a:lnTo>
                  <a:lnTo>
                    <a:pt x="2278799" y="726151"/>
                  </a:lnTo>
                  <a:lnTo>
                    <a:pt x="2298807" y="769988"/>
                  </a:lnTo>
                  <a:lnTo>
                    <a:pt x="2319235" y="817632"/>
                  </a:lnTo>
                  <a:lnTo>
                    <a:pt x="2340014" y="867969"/>
                  </a:lnTo>
                  <a:lnTo>
                    <a:pt x="2361079" y="919887"/>
                  </a:lnTo>
                  <a:lnTo>
                    <a:pt x="2382363" y="972274"/>
                  </a:lnTo>
                  <a:lnTo>
                    <a:pt x="2403800" y="1024018"/>
                  </a:lnTo>
                  <a:lnTo>
                    <a:pt x="2425324" y="1074006"/>
                  </a:lnTo>
                  <a:lnTo>
                    <a:pt x="2446868" y="1121125"/>
                  </a:lnTo>
                  <a:lnTo>
                    <a:pt x="2468365" y="1164264"/>
                  </a:lnTo>
                  <a:lnTo>
                    <a:pt x="2489749" y="1202310"/>
                  </a:lnTo>
                  <a:lnTo>
                    <a:pt x="2510955" y="1234151"/>
                  </a:lnTo>
                  <a:lnTo>
                    <a:pt x="2546152" y="1277357"/>
                  </a:lnTo>
                  <a:lnTo>
                    <a:pt x="2577103" y="1305647"/>
                  </a:lnTo>
                  <a:lnTo>
                    <a:pt x="2643223" y="1333597"/>
                  </a:lnTo>
                  <a:lnTo>
                    <a:pt x="2686873" y="1341313"/>
                  </a:lnTo>
                  <a:lnTo>
                    <a:pt x="2743238" y="1350229"/>
                  </a:lnTo>
                  <a:lnTo>
                    <a:pt x="2781575" y="1356008"/>
                  </a:lnTo>
                  <a:lnTo>
                    <a:pt x="2825840" y="1361389"/>
                  </a:lnTo>
                  <a:lnTo>
                    <a:pt x="2874754" y="1366207"/>
                  </a:lnTo>
                  <a:lnTo>
                    <a:pt x="2927041" y="1370297"/>
                  </a:lnTo>
                  <a:lnTo>
                    <a:pt x="2981423" y="1373495"/>
                  </a:lnTo>
                  <a:lnTo>
                    <a:pt x="3036624" y="1375636"/>
                  </a:lnTo>
                  <a:lnTo>
                    <a:pt x="3091365" y="1376554"/>
                  </a:lnTo>
                  <a:lnTo>
                    <a:pt x="3144370" y="1376085"/>
                  </a:lnTo>
                  <a:lnTo>
                    <a:pt x="3194361" y="1374064"/>
                  </a:lnTo>
                  <a:lnTo>
                    <a:pt x="3240061" y="1370327"/>
                  </a:lnTo>
                  <a:lnTo>
                    <a:pt x="3280194" y="1364707"/>
                  </a:lnTo>
                  <a:lnTo>
                    <a:pt x="3333569" y="1353218"/>
                  </a:lnTo>
                  <a:lnTo>
                    <a:pt x="3378900" y="1339012"/>
                  </a:lnTo>
                  <a:lnTo>
                    <a:pt x="3418220" y="1321456"/>
                  </a:lnTo>
                  <a:lnTo>
                    <a:pt x="3453561" y="1299917"/>
                  </a:lnTo>
                  <a:lnTo>
                    <a:pt x="3486956" y="1273761"/>
                  </a:lnTo>
                  <a:lnTo>
                    <a:pt x="3520437" y="1242356"/>
                  </a:lnTo>
                  <a:lnTo>
                    <a:pt x="3556038" y="1205068"/>
                  </a:lnTo>
                  <a:lnTo>
                    <a:pt x="3585021" y="1171376"/>
                  </a:lnTo>
                  <a:lnTo>
                    <a:pt x="3613893" y="1133564"/>
                  </a:lnTo>
                  <a:lnTo>
                    <a:pt x="3642534" y="1092170"/>
                  </a:lnTo>
                  <a:lnTo>
                    <a:pt x="3670824" y="1047731"/>
                  </a:lnTo>
                  <a:lnTo>
                    <a:pt x="3698643" y="1000784"/>
                  </a:lnTo>
                  <a:lnTo>
                    <a:pt x="3725870" y="951868"/>
                  </a:lnTo>
                  <a:lnTo>
                    <a:pt x="3752385" y="901518"/>
                  </a:lnTo>
                  <a:lnTo>
                    <a:pt x="3778068" y="850272"/>
                  </a:lnTo>
                  <a:lnTo>
                    <a:pt x="3802799" y="798668"/>
                  </a:lnTo>
                  <a:lnTo>
                    <a:pt x="3821902" y="754439"/>
                  </a:lnTo>
                  <a:lnTo>
                    <a:pt x="3839830" y="706806"/>
                  </a:lnTo>
                  <a:lnTo>
                    <a:pt x="3856844" y="656687"/>
                  </a:lnTo>
                  <a:lnTo>
                    <a:pt x="3873206" y="604997"/>
                  </a:lnTo>
                  <a:lnTo>
                    <a:pt x="3889176" y="552653"/>
                  </a:lnTo>
                  <a:lnTo>
                    <a:pt x="3905016" y="500573"/>
                  </a:lnTo>
                  <a:lnTo>
                    <a:pt x="3920986" y="449671"/>
                  </a:lnTo>
                  <a:lnTo>
                    <a:pt x="3937348" y="400865"/>
                  </a:lnTo>
                  <a:lnTo>
                    <a:pt x="3954362" y="355072"/>
                  </a:lnTo>
                  <a:lnTo>
                    <a:pt x="3972291" y="313208"/>
                  </a:lnTo>
                  <a:lnTo>
                    <a:pt x="3991394" y="276190"/>
                  </a:lnTo>
                  <a:lnTo>
                    <a:pt x="4023111" y="226107"/>
                  </a:lnTo>
                  <a:lnTo>
                    <a:pt x="4055998" y="183142"/>
                  </a:lnTo>
                  <a:lnTo>
                    <a:pt x="4090061" y="146404"/>
                  </a:lnTo>
                  <a:lnTo>
                    <a:pt x="4125304" y="115003"/>
                  </a:lnTo>
                  <a:lnTo>
                    <a:pt x="4161731" y="88047"/>
                  </a:lnTo>
                  <a:lnTo>
                    <a:pt x="4199346" y="64645"/>
                  </a:lnTo>
                  <a:lnTo>
                    <a:pt x="4238155" y="43907"/>
                  </a:lnTo>
                  <a:lnTo>
                    <a:pt x="4286609" y="24717"/>
                  </a:lnTo>
                  <a:lnTo>
                    <a:pt x="4338682" y="12180"/>
                  </a:lnTo>
                  <a:lnTo>
                    <a:pt x="4392364" y="4886"/>
                  </a:lnTo>
                  <a:lnTo>
                    <a:pt x="4445644" y="1423"/>
                  </a:lnTo>
                  <a:lnTo>
                    <a:pt x="4496511" y="380"/>
                  </a:lnTo>
                  <a:lnTo>
                    <a:pt x="4542955" y="346"/>
                  </a:lnTo>
                  <a:lnTo>
                    <a:pt x="4589770" y="0"/>
                  </a:lnTo>
                  <a:lnTo>
                    <a:pt x="4629380" y="1049"/>
                  </a:lnTo>
                  <a:lnTo>
                    <a:pt x="4667350" y="6628"/>
                  </a:lnTo>
                  <a:lnTo>
                    <a:pt x="4709245" y="19869"/>
                  </a:lnTo>
                  <a:lnTo>
                    <a:pt x="4760633" y="43907"/>
                  </a:lnTo>
                  <a:lnTo>
                    <a:pt x="4794424" y="62265"/>
                  </a:lnTo>
                  <a:lnTo>
                    <a:pt x="4830965" y="83431"/>
                  </a:lnTo>
                  <a:lnTo>
                    <a:pt x="4869777" y="107346"/>
                  </a:lnTo>
                  <a:lnTo>
                    <a:pt x="4910383" y="133948"/>
                  </a:lnTo>
                  <a:lnTo>
                    <a:pt x="4952305" y="163176"/>
                  </a:lnTo>
                  <a:lnTo>
                    <a:pt x="4995065" y="194971"/>
                  </a:lnTo>
                  <a:lnTo>
                    <a:pt x="5038186" y="229271"/>
                  </a:lnTo>
                  <a:lnTo>
                    <a:pt x="5081190" y="266017"/>
                  </a:lnTo>
                  <a:lnTo>
                    <a:pt x="5123599" y="305146"/>
                  </a:lnTo>
                  <a:lnTo>
                    <a:pt x="5156104" y="336707"/>
                  </a:lnTo>
                  <a:lnTo>
                    <a:pt x="5190403" y="370656"/>
                  </a:lnTo>
                  <a:lnTo>
                    <a:pt x="5225965" y="406667"/>
                  </a:lnTo>
                  <a:lnTo>
                    <a:pt x="5262259" y="444413"/>
                  </a:lnTo>
                  <a:lnTo>
                    <a:pt x="5298756" y="483569"/>
                  </a:lnTo>
                  <a:lnTo>
                    <a:pt x="5334927" y="523808"/>
                  </a:lnTo>
                  <a:lnTo>
                    <a:pt x="5370240" y="564804"/>
                  </a:lnTo>
                  <a:lnTo>
                    <a:pt x="5404165" y="606230"/>
                  </a:lnTo>
                  <a:lnTo>
                    <a:pt x="5436173" y="647760"/>
                  </a:lnTo>
                  <a:lnTo>
                    <a:pt x="5465734" y="689068"/>
                  </a:lnTo>
                  <a:lnTo>
                    <a:pt x="5492318" y="729827"/>
                  </a:lnTo>
                  <a:lnTo>
                    <a:pt x="5515394" y="769712"/>
                  </a:lnTo>
                  <a:lnTo>
                    <a:pt x="5534903" y="813742"/>
                  </a:lnTo>
                  <a:lnTo>
                    <a:pt x="5548208" y="859637"/>
                  </a:lnTo>
                  <a:lnTo>
                    <a:pt x="5556779" y="906742"/>
                  </a:lnTo>
                  <a:lnTo>
                    <a:pt x="5562090" y="954403"/>
                  </a:lnTo>
                  <a:lnTo>
                    <a:pt x="5565612" y="1001966"/>
                  </a:lnTo>
                  <a:lnTo>
                    <a:pt x="5568817" y="1048776"/>
                  </a:lnTo>
                  <a:lnTo>
                    <a:pt x="5573176" y="1094178"/>
                  </a:lnTo>
                  <a:lnTo>
                    <a:pt x="5580162" y="1137519"/>
                  </a:lnTo>
                  <a:lnTo>
                    <a:pt x="5591246" y="1178144"/>
                  </a:lnTo>
                  <a:lnTo>
                    <a:pt x="5607901" y="1215399"/>
                  </a:lnTo>
                  <a:lnTo>
                    <a:pt x="5631599" y="1248629"/>
                  </a:lnTo>
                  <a:lnTo>
                    <a:pt x="5662229" y="1278600"/>
                  </a:lnTo>
                  <a:lnTo>
                    <a:pt x="5698157" y="1306471"/>
                  </a:lnTo>
                  <a:lnTo>
                    <a:pt x="5738564" y="1332175"/>
                  </a:lnTo>
                  <a:lnTo>
                    <a:pt x="5782634" y="1355646"/>
                  </a:lnTo>
                  <a:lnTo>
                    <a:pt x="5829548" y="1376817"/>
                  </a:lnTo>
                  <a:lnTo>
                    <a:pt x="5878490" y="1395622"/>
                  </a:lnTo>
                  <a:lnTo>
                    <a:pt x="5928641" y="1411994"/>
                  </a:lnTo>
                  <a:lnTo>
                    <a:pt x="5979185" y="1425867"/>
                  </a:lnTo>
                  <a:lnTo>
                    <a:pt x="6029303" y="1437175"/>
                  </a:lnTo>
                  <a:lnTo>
                    <a:pt x="6078179" y="1445851"/>
                  </a:lnTo>
                  <a:lnTo>
                    <a:pt x="6124994" y="1451829"/>
                  </a:lnTo>
                  <a:lnTo>
                    <a:pt x="6171307" y="1455397"/>
                  </a:lnTo>
                  <a:lnTo>
                    <a:pt x="6218870" y="1456798"/>
                  </a:lnTo>
                  <a:lnTo>
                    <a:pt x="6267258" y="1455903"/>
                  </a:lnTo>
                  <a:lnTo>
                    <a:pt x="6316045" y="1452578"/>
                  </a:lnTo>
                  <a:lnTo>
                    <a:pt x="6364805" y="1446693"/>
                  </a:lnTo>
                  <a:lnTo>
                    <a:pt x="6413114" y="1438115"/>
                  </a:lnTo>
                  <a:lnTo>
                    <a:pt x="6460545" y="1426713"/>
                  </a:lnTo>
                  <a:lnTo>
                    <a:pt x="6506674" y="1412355"/>
                  </a:lnTo>
                  <a:lnTo>
                    <a:pt x="6551076" y="1394909"/>
                  </a:lnTo>
                  <a:lnTo>
                    <a:pt x="6593324" y="1374244"/>
                  </a:lnTo>
                  <a:lnTo>
                    <a:pt x="6632994" y="1350229"/>
                  </a:lnTo>
                  <a:lnTo>
                    <a:pt x="6667241" y="1324040"/>
                  </a:lnTo>
                  <a:lnTo>
                    <a:pt x="6699900" y="1293142"/>
                  </a:lnTo>
                  <a:lnTo>
                    <a:pt x="6731097" y="1258265"/>
                  </a:lnTo>
                  <a:lnTo>
                    <a:pt x="6760958" y="1220139"/>
                  </a:lnTo>
                  <a:lnTo>
                    <a:pt x="6789609" y="1179493"/>
                  </a:lnTo>
                  <a:lnTo>
                    <a:pt x="6817175" y="1137059"/>
                  </a:lnTo>
                  <a:lnTo>
                    <a:pt x="6843784" y="1093567"/>
                  </a:lnTo>
                  <a:lnTo>
                    <a:pt x="6869562" y="1049747"/>
                  </a:lnTo>
                  <a:lnTo>
                    <a:pt x="6894633" y="1006329"/>
                  </a:lnTo>
                  <a:lnTo>
                    <a:pt x="6919126" y="964043"/>
                  </a:lnTo>
                  <a:lnTo>
                    <a:pt x="6943165" y="923620"/>
                  </a:lnTo>
                  <a:lnTo>
                    <a:pt x="6966877" y="885790"/>
                  </a:lnTo>
                  <a:lnTo>
                    <a:pt x="6993433" y="841815"/>
                  </a:lnTo>
                  <a:lnTo>
                    <a:pt x="7017039" y="797304"/>
                  </a:lnTo>
                  <a:lnTo>
                    <a:pt x="7038521" y="752738"/>
                  </a:lnTo>
                  <a:lnTo>
                    <a:pt x="7058709" y="708593"/>
                  </a:lnTo>
                  <a:lnTo>
                    <a:pt x="7078430" y="665350"/>
                  </a:lnTo>
                  <a:lnTo>
                    <a:pt x="7098514" y="623485"/>
                  </a:lnTo>
                  <a:lnTo>
                    <a:pt x="7119787" y="583478"/>
                  </a:lnTo>
                  <a:lnTo>
                    <a:pt x="7143079" y="545808"/>
                  </a:lnTo>
                  <a:lnTo>
                    <a:pt x="7169218" y="510952"/>
                  </a:lnTo>
                  <a:lnTo>
                    <a:pt x="7199033" y="479390"/>
                  </a:lnTo>
                  <a:lnTo>
                    <a:pt x="7236735" y="447752"/>
                  </a:lnTo>
                  <a:lnTo>
                    <a:pt x="7278249" y="418923"/>
                  </a:lnTo>
                  <a:lnTo>
                    <a:pt x="7322740" y="392842"/>
                  </a:lnTo>
                  <a:lnTo>
                    <a:pt x="7369373" y="369448"/>
                  </a:lnTo>
                  <a:lnTo>
                    <a:pt x="7417312" y="348681"/>
                  </a:lnTo>
                  <a:lnTo>
                    <a:pt x="7465723" y="330480"/>
                  </a:lnTo>
                  <a:lnTo>
                    <a:pt x="7513770" y="314785"/>
                  </a:lnTo>
                  <a:lnTo>
                    <a:pt x="7560618" y="301534"/>
                  </a:lnTo>
                  <a:lnTo>
                    <a:pt x="7605433" y="290668"/>
                  </a:lnTo>
                  <a:lnTo>
                    <a:pt x="7653514" y="281393"/>
                  </a:lnTo>
                  <a:lnTo>
                    <a:pt x="7700145" y="275285"/>
                  </a:lnTo>
                  <a:lnTo>
                    <a:pt x="7745921" y="272344"/>
                  </a:lnTo>
                  <a:lnTo>
                    <a:pt x="7791440" y="272570"/>
                  </a:lnTo>
                  <a:lnTo>
                    <a:pt x="7837298" y="275964"/>
                  </a:lnTo>
                  <a:lnTo>
                    <a:pt x="7884092" y="282524"/>
                  </a:lnTo>
                  <a:lnTo>
                    <a:pt x="7932420" y="292251"/>
                  </a:lnTo>
                  <a:lnTo>
                    <a:pt x="7982877" y="305146"/>
                  </a:lnTo>
                  <a:lnTo>
                    <a:pt x="8026313" y="317849"/>
                  </a:lnTo>
                  <a:lnTo>
                    <a:pt x="8073113" y="332687"/>
                  </a:lnTo>
                  <a:lnTo>
                    <a:pt x="8122145" y="349616"/>
                  </a:lnTo>
                  <a:lnTo>
                    <a:pt x="8172279" y="368591"/>
                  </a:lnTo>
                  <a:lnTo>
                    <a:pt x="8222383" y="389569"/>
                  </a:lnTo>
                  <a:lnTo>
                    <a:pt x="8271324" y="412506"/>
                  </a:lnTo>
                  <a:lnTo>
                    <a:pt x="8317972" y="437356"/>
                  </a:lnTo>
                  <a:lnTo>
                    <a:pt x="8361194" y="464077"/>
                  </a:lnTo>
                  <a:lnTo>
                    <a:pt x="8399860" y="492623"/>
                  </a:lnTo>
                  <a:lnTo>
                    <a:pt x="8432838" y="522951"/>
                  </a:lnTo>
                  <a:lnTo>
                    <a:pt x="8462743" y="560699"/>
                  </a:lnTo>
                  <a:lnTo>
                    <a:pt x="8486973" y="603645"/>
                  </a:lnTo>
                  <a:lnTo>
                    <a:pt x="8506483" y="650355"/>
                  </a:lnTo>
                  <a:lnTo>
                    <a:pt x="8522231" y="699396"/>
                  </a:lnTo>
                  <a:lnTo>
                    <a:pt x="8535172" y="749332"/>
                  </a:lnTo>
                  <a:lnTo>
                    <a:pt x="8546263" y="798729"/>
                  </a:lnTo>
                  <a:lnTo>
                    <a:pt x="8556460" y="846154"/>
                  </a:lnTo>
                  <a:lnTo>
                    <a:pt x="8566720" y="890173"/>
                  </a:lnTo>
                  <a:lnTo>
                    <a:pt x="8577999" y="929351"/>
                  </a:lnTo>
                  <a:lnTo>
                    <a:pt x="8598049" y="991224"/>
                  </a:lnTo>
                  <a:lnTo>
                    <a:pt x="8614991" y="1046477"/>
                  </a:lnTo>
                  <a:lnTo>
                    <a:pt x="8629159" y="1095470"/>
                  </a:lnTo>
                  <a:lnTo>
                    <a:pt x="8640889" y="1138562"/>
                  </a:lnTo>
                  <a:lnTo>
                    <a:pt x="8650516" y="1176112"/>
                  </a:lnTo>
                  <a:lnTo>
                    <a:pt x="8658659" y="1235961"/>
                  </a:lnTo>
                  <a:lnTo>
                    <a:pt x="8659677" y="1255693"/>
                  </a:lnTo>
                  <a:lnTo>
                    <a:pt x="8664994" y="1277712"/>
                  </a:lnTo>
                  <a:lnTo>
                    <a:pt x="8675973" y="1303070"/>
                  </a:lnTo>
                  <a:lnTo>
                    <a:pt x="8689965" y="1328464"/>
                  </a:lnTo>
                  <a:lnTo>
                    <a:pt x="8705981" y="1353882"/>
                  </a:lnTo>
                  <a:lnTo>
                    <a:pt x="8723033" y="1379312"/>
                  </a:lnTo>
                </a:path>
              </a:pathLst>
            </a:custGeom>
            <a:ln w="1270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5767" y="4564106"/>
              <a:ext cx="1553210" cy="550545"/>
            </a:xfrm>
            <a:custGeom>
              <a:avLst/>
              <a:gdLst/>
              <a:ahLst/>
              <a:cxnLst/>
              <a:rect l="l" t="t" r="r" b="b"/>
              <a:pathLst>
                <a:path w="1553210" h="550545">
                  <a:moveTo>
                    <a:pt x="0" y="123971"/>
                  </a:moveTo>
                  <a:lnTo>
                    <a:pt x="49764" y="102832"/>
                  </a:lnTo>
                  <a:lnTo>
                    <a:pt x="99528" y="82253"/>
                  </a:lnTo>
                  <a:lnTo>
                    <a:pt x="149292" y="62809"/>
                  </a:lnTo>
                  <a:lnTo>
                    <a:pt x="199056" y="45075"/>
                  </a:lnTo>
                  <a:lnTo>
                    <a:pt x="248820" y="29628"/>
                  </a:lnTo>
                  <a:lnTo>
                    <a:pt x="298584" y="17042"/>
                  </a:lnTo>
                  <a:lnTo>
                    <a:pt x="348348" y="7893"/>
                  </a:lnTo>
                  <a:lnTo>
                    <a:pt x="398873" y="2363"/>
                  </a:lnTo>
                  <a:lnTo>
                    <a:pt x="450413" y="0"/>
                  </a:lnTo>
                  <a:lnTo>
                    <a:pt x="502206" y="422"/>
                  </a:lnTo>
                  <a:lnTo>
                    <a:pt x="553490" y="3250"/>
                  </a:lnTo>
                  <a:lnTo>
                    <a:pt x="603506" y="8104"/>
                  </a:lnTo>
                  <a:lnTo>
                    <a:pt x="651491" y="14604"/>
                  </a:lnTo>
                  <a:lnTo>
                    <a:pt x="696683" y="22371"/>
                  </a:lnTo>
                  <a:lnTo>
                    <a:pt x="747114" y="33786"/>
                  </a:lnTo>
                  <a:lnTo>
                    <a:pt x="796135" y="48203"/>
                  </a:lnTo>
                  <a:lnTo>
                    <a:pt x="842737" y="65027"/>
                  </a:lnTo>
                  <a:lnTo>
                    <a:pt x="885912" y="83660"/>
                  </a:lnTo>
                  <a:lnTo>
                    <a:pt x="924651" y="103507"/>
                  </a:lnTo>
                  <a:lnTo>
                    <a:pt x="957948" y="123971"/>
                  </a:lnTo>
                  <a:lnTo>
                    <a:pt x="996411" y="156707"/>
                  </a:lnTo>
                  <a:lnTo>
                    <a:pt x="1023669" y="192503"/>
                  </a:lnTo>
                  <a:lnTo>
                    <a:pt x="1043457" y="230323"/>
                  </a:lnTo>
                  <a:lnTo>
                    <a:pt x="1059510" y="269132"/>
                  </a:lnTo>
                </a:path>
                <a:path w="1553210" h="550545">
                  <a:moveTo>
                    <a:pt x="1074115" y="298215"/>
                  </a:moveTo>
                  <a:lnTo>
                    <a:pt x="1085201" y="353043"/>
                  </a:lnTo>
                  <a:lnTo>
                    <a:pt x="1097657" y="404800"/>
                  </a:lnTo>
                  <a:lnTo>
                    <a:pt x="1112852" y="450412"/>
                  </a:lnTo>
                  <a:lnTo>
                    <a:pt x="1132154" y="486810"/>
                  </a:lnTo>
                  <a:lnTo>
                    <a:pt x="1174762" y="527656"/>
                  </a:lnTo>
                  <a:lnTo>
                    <a:pt x="1248232" y="544976"/>
                  </a:lnTo>
                  <a:lnTo>
                    <a:pt x="1287002" y="548662"/>
                  </a:lnTo>
                  <a:lnTo>
                    <a:pt x="1332334" y="550338"/>
                  </a:lnTo>
                  <a:lnTo>
                    <a:pt x="1382915" y="550405"/>
                  </a:lnTo>
                  <a:lnTo>
                    <a:pt x="1437433" y="549266"/>
                  </a:lnTo>
                  <a:lnTo>
                    <a:pt x="1494576" y="547322"/>
                  </a:lnTo>
                  <a:lnTo>
                    <a:pt x="1553032" y="544976"/>
                  </a:lnTo>
                </a:path>
              </a:pathLst>
            </a:custGeom>
            <a:ln w="19050">
              <a:solidFill>
                <a:srgbClr val="F57D1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xfrm>
            <a:off x="4995798" y="6512766"/>
            <a:ext cx="3434715" cy="24429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endParaRPr spc="-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841</Words>
  <Application>Microsoft Office PowerPoint</Application>
  <PresentationFormat>Экран (4:3)</PresentationFormat>
  <Paragraphs>206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Calibri</vt:lpstr>
      <vt:lpstr>Segoe Script</vt:lpstr>
      <vt:lpstr>Times New Roman</vt:lpstr>
      <vt:lpstr>Verdana</vt:lpstr>
      <vt:lpstr>Wingdings</vt:lpstr>
      <vt:lpstr>Office Theme</vt:lpstr>
      <vt:lpstr> Развивающие игры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Б В Г Д Е Ё Ж 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Гонит осень в небе тучки,  Пляшут листья во дворе.  Гриб, надетый на колючки,  Тащит еж к своей норе. (Е. Александрова)</vt:lpstr>
      <vt:lpstr>Возьми этот лист с собой на прогулку. Ищи предметы вокруг, которые есть на картинке</vt:lpstr>
      <vt:lpstr>Презентация PowerPoint</vt:lpstr>
      <vt:lpstr>Презентация PowerPoint</vt:lpstr>
      <vt:lpstr>Кто осенью холодной Ходит хмурый и голодный?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личные документы</dc:creator>
  <cp:lastModifiedBy>СИбирячок</cp:lastModifiedBy>
  <cp:revision>1</cp:revision>
  <dcterms:created xsi:type="dcterms:W3CDTF">2022-11-24T06:58:16Z</dcterms:created>
  <dcterms:modified xsi:type="dcterms:W3CDTF">2022-11-24T10:17:50Z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2016-06-27T00:00:00Z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2022-11-24T00:00:00Z</vt:filetime>
  </property>
</Properties>
</file>