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sldIdLst>
    <p:sldId id="294" r:id="rId2"/>
    <p:sldId id="257" r:id="rId3"/>
    <p:sldId id="258" r:id="rId4"/>
    <p:sldId id="263" r:id="rId5"/>
    <p:sldId id="295" r:id="rId6"/>
    <p:sldId id="261" r:id="rId7"/>
    <p:sldId id="264" r:id="rId8"/>
    <p:sldId id="265" r:id="rId9"/>
    <p:sldId id="266" r:id="rId10"/>
    <p:sldId id="267" r:id="rId11"/>
    <p:sldId id="268" r:id="rId12"/>
    <p:sldId id="272" r:id="rId13"/>
    <p:sldId id="270" r:id="rId14"/>
    <p:sldId id="298" r:id="rId15"/>
    <p:sldId id="296" r:id="rId16"/>
    <p:sldId id="29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50" autoAdjust="0"/>
    <p:restoredTop sz="94660"/>
  </p:normalViewPr>
  <p:slideViewPr>
    <p:cSldViewPr snapToGrid="0">
      <p:cViewPr>
        <p:scale>
          <a:sx n="90" d="100"/>
          <a:sy n="90" d="100"/>
        </p:scale>
        <p:origin x="-11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6A20F6-C428-4F9E-9334-6B4F30178A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C80441B-0B5B-4C9F-8A07-EA63F67C68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1D60857-D9F8-4152-96A7-055BB559B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DCF3AF7-3856-446A-8FCC-4C53BE375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4692BEF-93BA-4199-BCE1-C957F8120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653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FA3436-2686-4080-923D-81A455555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21A1A7E-A5F7-447C-8E00-9FB70FB2B3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E90436B-8E40-4C31-B910-F90A4859A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D513927-BE4D-4FE2-801A-BFB85DBBE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11DDE20-F80A-41AA-9583-5A956F994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254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BC7492EF-70CC-4EF1-8D13-A7F2163317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E2D092A-C61B-4886-96BF-74FE54EA94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A5A84DA-70A9-41EC-BA95-F675BF18D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416442A-BD81-4458-B535-8C651808A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48560EE-07F8-4113-AB2A-B3C5DDF1E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516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5B716D-71FC-4B2A-9384-3E99B6C97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966A617-2D95-410E-95FD-2168672FD4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9E1965C-A681-4AEE-8C2D-192F7E67B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F71AEB3-66FD-44C1-B95D-69FBF4C8B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AAFB457-33C9-4995-9D86-F3F6CCBCB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813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2C92D6-3BE4-481B-90C2-2AD1FB34A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527CE34-E2C7-4057-BFE9-24B48B4C04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484209B-D017-434C-BFD5-1938DC0D1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F68D3EA-8695-40A8-8651-C16F1BDF4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329267A-C749-4965-8011-8A7D1A822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22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FB8F84-821D-49FD-80D8-445722EA6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F1F1C5B-0A29-4DDC-958A-EADFB81E86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8D47F06-8188-458A-8ADD-C17865E20D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196FA9E-D6F0-4A4C-B0F5-1CB424B06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4DBF0E6-23A9-4483-9B67-1B95D73EC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0D72366-FA75-4517-9E28-34EDC42A5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597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87EF03-7D00-4DFC-8294-B8D1D23DF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281928A-BE56-4F32-A226-D09A0466BB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C350D45-130F-419F-865C-B575F2290C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097D4AC6-64EE-4CC3-BA69-C4BE7DBE5C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64E3BB66-2891-4B96-BCE0-284545A1AD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15F6BA4-4E98-42B2-82CC-B0B7C05FC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7C18B3E3-B4FD-4A4F-927D-AA87445EE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5304FC6-F2B8-4283-B9C5-783B91739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842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F7E469-A865-4FAE-B638-C659BE433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4D78814-30EB-4BD5-A4C2-9B8C8E91E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021CC4A-489C-4109-9E4E-B2A3B260D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D26C50E-8988-4E4D-BA94-65D19CFD6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618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01863AC1-FFF6-49C7-9E84-DA4722DD9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C99FE53A-834A-4AB8-BF64-21DB637D3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4B06CDF-247C-4862-96EC-D894EB024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60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281A10D-DB14-42D8-81D8-9FD2D98F5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A36D0AA-073A-46C0-AC7A-797655139A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ED3B802-6A4E-47E8-9858-BFB4B664A4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B3554DF-2B7E-456A-B7AD-41CB5C07F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220F09A-9180-466E-94A4-B1DC8F9AC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7191D30-A628-4BCF-8AEB-34851206A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90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BDC105-6E59-4DFA-9F5C-5A32AD8A2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7D69F57-D05D-4AC8-9A50-B3A403149F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C51CE23-640E-4815-8395-17688121C2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963B054-A967-43AD-93CB-E7D0753A5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B72E925-9F16-457C-8360-6C7090046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389B089-105A-4197-BDB6-071C9DA12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844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F412E58-2E3F-44A7-BE63-FD712E8C3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172582D-6A4C-4055-AEF4-63A861072A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E4316D4-4E38-424A-B35A-DDE80EB59D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F529231-5A1A-4D6A-BF37-7888389347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68047EE-3E36-4877-812F-8ABB00C8D8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718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2F060B8D-50BC-4F43-9193-940B836C2F69}"/>
              </a:ext>
            </a:extLst>
          </p:cNvPr>
          <p:cNvSpPr txBox="1">
            <a:spLocks/>
          </p:cNvSpPr>
          <p:nvPr/>
        </p:nvSpPr>
        <p:spPr>
          <a:xfrm>
            <a:off x="5771068" y="1779587"/>
            <a:ext cx="6420932" cy="3298825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85000"/>
              </a:lnSpc>
              <a:spcBef>
                <a:spcPct val="0"/>
              </a:spcBef>
              <a:buNone/>
              <a:tabLst/>
              <a:defRPr sz="4400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1216152">
              <a:lnSpc>
                <a:spcPct val="90000"/>
              </a:lnSpc>
              <a:spcBef>
                <a:spcPts val="0"/>
              </a:spcBef>
            </a:pPr>
            <a:r>
              <a:rPr lang="ru-RU" sz="7200" b="1" dirty="0">
                <a:solidFill>
                  <a:srgbClr val="374C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 город-Лянтор!</a:t>
            </a:r>
          </a:p>
        </p:txBody>
      </p:sp>
      <p:sp>
        <p:nvSpPr>
          <p:cNvPr id="12" name="Подзаголовок 2">
            <a:extLst>
              <a:ext uri="{FF2B5EF4-FFF2-40B4-BE49-F238E27FC236}">
                <a16:creationId xmlns:a16="http://schemas.microsoft.com/office/drawing/2014/main" xmlns="" id="{B4329225-6F8A-4BD2-A8BE-64428CFDA412}"/>
              </a:ext>
            </a:extLst>
          </p:cNvPr>
          <p:cNvSpPr txBox="1">
            <a:spLocks/>
          </p:cNvSpPr>
          <p:nvPr/>
        </p:nvSpPr>
        <p:spPr>
          <a:xfrm>
            <a:off x="5049078" y="5677786"/>
            <a:ext cx="7142922" cy="1180214"/>
          </a:xfrm>
          <a:prstGeom prst="rect">
            <a:avLst/>
          </a:prstGeom>
        </p:spPr>
        <p:txBody>
          <a:bodyPr>
            <a:normAutofit/>
          </a:bodyPr>
          <a:lstStyle>
            <a:lvl1pPr marL="304747" indent="-304747" algn="l" defTabSz="1218987" rtl="0" eaLnBrk="1" latinLnBrk="0" hangingPunct="1">
              <a:lnSpc>
                <a:spcPct val="95000"/>
              </a:lnSpc>
              <a:spcBef>
                <a:spcPts val="1866"/>
              </a:spcBef>
              <a:buSzPct val="10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392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037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468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328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3797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61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64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5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0"/>
              </a:spcBef>
              <a:buNone/>
            </a:pPr>
            <a:r>
              <a:rPr lang="ru-RU" dirty="0">
                <a:solidFill>
                  <a:srgbClr val="374C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МБДОУ ЦРР-детский </a:t>
            </a:r>
            <a:r>
              <a:rPr lang="ru-RU">
                <a:solidFill>
                  <a:srgbClr val="374C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 </a:t>
            </a:r>
            <a:endParaRPr lang="ru-RU" smtClean="0">
              <a:solidFill>
                <a:srgbClr val="374C8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ru-RU" smtClean="0">
                <a:solidFill>
                  <a:srgbClr val="374C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solidFill>
                  <a:srgbClr val="374C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Золотая рыбка»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ru-RU" dirty="0">
                <a:solidFill>
                  <a:srgbClr val="374C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374C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Савельева Инна </a:t>
            </a:r>
            <a:r>
              <a:rPr lang="ru-RU" dirty="0" err="1" smtClean="0">
                <a:solidFill>
                  <a:srgbClr val="374C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Дамировна</a:t>
            </a:r>
            <a:endParaRPr lang="ru-RU" dirty="0">
              <a:solidFill>
                <a:srgbClr val="374C8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EDABBAC3-4548-4E4B-9DB0-C715CA1B8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07" y="1509711"/>
            <a:ext cx="5771069" cy="383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3791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CBB0B52-A792-40B1-BC1C-5F02F3F9BB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xmlns="" id="{9A7CFECF-ECFD-49E8-9591-3B1B5EB32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433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B0774706-0E5B-4FE7-9FC0-1654DB2A4B6C}"/>
              </a:ext>
            </a:extLst>
          </p:cNvPr>
          <p:cNvSpPr txBox="1">
            <a:spLocks/>
          </p:cNvSpPr>
          <p:nvPr/>
        </p:nvSpPr>
        <p:spPr>
          <a:xfrm>
            <a:off x="0" y="5246"/>
            <a:ext cx="12192000" cy="6657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>
                <a:solidFill>
                  <a:srgbClr val="374C8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Памятник воинской славы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C408482D-C42B-4FEE-8152-BB10BDEAD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851" y="1089742"/>
            <a:ext cx="4598504" cy="311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xmlns="" id="{30D9440D-7995-4B17-81EF-6BCAF3830E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428" y="2284797"/>
            <a:ext cx="4663111" cy="311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838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518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C378A5C7-B428-4433-B660-BF9CF26E4B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xmlns="" id="{EBACBC79-7733-4C0F-B4D8-BD87DFACD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3656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BE2E0EC-6A01-4373-8DFC-783BED15A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8D4D0CE-E83F-4BB4-A6D9-7A8AB8CE3F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xmlns="" id="{4488270C-56CD-4E78-897C-4DA96CE98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9872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EE7C0E-2A0F-4B92-8917-BC1431281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4BBD392-0273-4F91-8785-F301DED5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xmlns="" id="{4C138620-2DE2-4635-9ED3-189308F290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3070"/>
            <a:ext cx="12192000" cy="690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99503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AD61143-4187-4DBA-8A26-CA66A71D1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DA5929A-B8C4-44BD-A55F-88327C3151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xmlns="" id="{EC4287CA-CCD8-4467-92E0-E729BA2490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6051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>
            <a:extLst>
              <a:ext uri="{FF2B5EF4-FFF2-40B4-BE49-F238E27FC236}">
                <a16:creationId xmlns:a16="http://schemas.microsoft.com/office/drawing/2014/main" xmlns="" id="{4EA2B023-0591-4285-9D5B-85DEE2CA69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428" y="2284797"/>
            <a:ext cx="4663111" cy="3088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xmlns="" id="{4E96544E-BA97-481F-88C5-95159DF5B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851" y="1089742"/>
            <a:ext cx="4712115" cy="311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65755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374C8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Река - Пим</a:t>
            </a:r>
          </a:p>
        </p:txBody>
      </p:sp>
    </p:spTree>
    <p:extLst>
      <p:ext uri="{BB962C8B-B14F-4D97-AF65-F5344CB8AC3E}">
        <p14:creationId xmlns:p14="http://schemas.microsoft.com/office/powerpoint/2010/main" val="1388882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>
            <a:extLst>
              <a:ext uri="{FF2B5EF4-FFF2-40B4-BE49-F238E27FC236}">
                <a16:creationId xmlns:a16="http://schemas.microsoft.com/office/drawing/2014/main" xmlns="" id="{195B4740-6153-4741-A2FC-09E91ED3B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933" y="3588879"/>
            <a:ext cx="4680518" cy="311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044E1AC1-9ACA-455C-B67E-03028E899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169" y="2106236"/>
            <a:ext cx="4657475" cy="3119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102524" cy="2197989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1979 году было начато строительство вахтового посёлка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Лянторский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левом берегу реки Пим.</a:t>
            </a:r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xmlns="" id="{D3EF5A00-B8CE-4C23-90F6-317FC8218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525" y="558825"/>
            <a:ext cx="4680518" cy="303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239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246"/>
            <a:ext cx="12192000" cy="665755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374C8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Герб </a:t>
            </a:r>
            <a:r>
              <a:rPr lang="ru-RU" sz="4000" dirty="0"/>
              <a:t> </a:t>
            </a:r>
            <a:r>
              <a:rPr lang="ru-RU" sz="4000" b="1" dirty="0">
                <a:solidFill>
                  <a:srgbClr val="374C8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флаг нашего города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2187FA3-9C9A-4053-89C1-CE1E1F599C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7671" y="1051731"/>
            <a:ext cx="2344475" cy="315764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0AAF683-B79E-45F1-98E8-892895CF94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428" y="2284797"/>
            <a:ext cx="4663112" cy="308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777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xmlns="" id="{6A6CC05B-46AA-48FB-A329-B50B939D9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241" y="303353"/>
            <a:ext cx="3139334" cy="4712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xmlns="" id="{63FB2865-FB9F-4E2D-A14A-4C8610CB61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167" y="2302025"/>
            <a:ext cx="4663111" cy="3071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955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808D63B6-C069-40AE-9AEA-E358ADD822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428" y="3749349"/>
            <a:ext cx="4680518" cy="312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C093C4C1-DB41-45FE-9CE4-49BD0DDA8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762" y="2919997"/>
            <a:ext cx="4680519" cy="310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0306729E-220A-4D2B-9066-7E3835CA8549}"/>
              </a:ext>
            </a:extLst>
          </p:cNvPr>
          <p:cNvSpPr txBox="1">
            <a:spLocks/>
          </p:cNvSpPr>
          <p:nvPr/>
        </p:nvSpPr>
        <p:spPr>
          <a:xfrm>
            <a:off x="0" y="5246"/>
            <a:ext cx="12192000" cy="6657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>
                <a:solidFill>
                  <a:srgbClr val="374C8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Городской парк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xmlns="" id="{3342B16E-196D-4FFE-AB7B-1DAF00990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9181"/>
            <a:ext cx="4680518" cy="311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xmlns="" id="{4278CA42-A2A4-48DF-85CF-501F22FB66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6386" y="688736"/>
            <a:ext cx="4680520" cy="311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8">
            <a:extLst>
              <a:ext uri="{FF2B5EF4-FFF2-40B4-BE49-F238E27FC236}">
                <a16:creationId xmlns:a16="http://schemas.microsoft.com/office/drawing/2014/main" xmlns="" id="{F703012F-6D1A-4100-82CD-449B9FCC3D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128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D874142-45BF-4F9A-BB40-72A2DFA4A9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xmlns="" id="{B3629C40-306D-4E00-8396-A9431D8EEE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0205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9B8522FC-22D4-4F4E-8561-FFDEF50D2776}"/>
              </a:ext>
            </a:extLst>
          </p:cNvPr>
          <p:cNvSpPr txBox="1">
            <a:spLocks/>
          </p:cNvSpPr>
          <p:nvPr/>
        </p:nvSpPr>
        <p:spPr>
          <a:xfrm>
            <a:off x="0" y="5246"/>
            <a:ext cx="12192000" cy="6657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>
                <a:solidFill>
                  <a:srgbClr val="374C8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Культурно-спортивный комплекс «Юбилейный»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F2E8C8CF-E886-4C41-80B1-6E579F9FF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851" y="1089742"/>
            <a:ext cx="4712115" cy="311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E449BC29-0788-47C3-8504-05D171959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428" y="2284797"/>
            <a:ext cx="4663111" cy="311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3729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BC84B0C9-8F6A-4DAF-A4B3-020428D45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53305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</TotalTime>
  <Words>48</Words>
  <Application>Microsoft Office PowerPoint</Application>
  <PresentationFormat>Произвольный</PresentationFormat>
  <Paragraphs>10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Река - Пим</vt:lpstr>
      <vt:lpstr>В 1979 году было начато строительство вахтового посёлка Лянторский на левом берегу реки Пим.</vt:lpstr>
      <vt:lpstr>Герб  и флаг нашего города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город - Лянтор</dc:title>
  <dc:creator>Заира Ибракова</dc:creator>
  <cp:lastModifiedBy>HP</cp:lastModifiedBy>
  <cp:revision>20</cp:revision>
  <dcterms:created xsi:type="dcterms:W3CDTF">2016-05-03T11:03:43Z</dcterms:created>
  <dcterms:modified xsi:type="dcterms:W3CDTF">2022-11-24T17:33:36Z</dcterms:modified>
</cp:coreProperties>
</file>