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600AD-BE17-4C0E-AFF2-794915A182E1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2F087-954E-40AE-B2D4-7E7A5D2C5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06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6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7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8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2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3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46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80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5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7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6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5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D5B60-F58C-49A3-A4F6-CB46DC7C2213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6715-47C6-4F95-91A1-50CDE4E8A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4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thumbs/1613447064_20-p-fon-dlya-prezentatsii-pro-knigi-detskie-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30036"/>
            <a:ext cx="9144000" cy="392776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Franklin Gothic Demi" panose="020B0703020102020204" pitchFamily="34" charset="0"/>
              </a:rPr>
              <a:t>Муниципальное бюджетное дошкольное образовательное учреждение детский сад №29 «</a:t>
            </a:r>
            <a:r>
              <a:rPr lang="ru-RU" dirty="0" err="1" smtClean="0">
                <a:latin typeface="Franklin Gothic Demi" panose="020B0703020102020204" pitchFamily="34" charset="0"/>
              </a:rPr>
              <a:t>Журавушка</a:t>
            </a:r>
            <a:r>
              <a:rPr lang="ru-RU" dirty="0" smtClean="0">
                <a:latin typeface="Franklin Gothic Demi" panose="020B0703020102020204" pitchFamily="34" charset="0"/>
              </a:rPr>
              <a:t>»</a:t>
            </a:r>
          </a:p>
          <a:p>
            <a:endParaRPr lang="ru-RU" dirty="0"/>
          </a:p>
          <a:p>
            <a:r>
              <a:rPr lang="ru-RU" sz="4400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«Дарите книги с любовью»</a:t>
            </a:r>
          </a:p>
          <a:p>
            <a:endParaRPr lang="ru-RU" sz="44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4400" dirty="0" smtClean="0">
                <a:solidFill>
                  <a:srgbClr val="0070C0"/>
                </a:solidFill>
              </a:rPr>
              <a:t>                                              </a:t>
            </a:r>
            <a:r>
              <a:rPr lang="ru-RU" dirty="0" smtClean="0">
                <a:solidFill>
                  <a:srgbClr val="0070C0"/>
                </a:solidFill>
              </a:rPr>
              <a:t>Подготовила: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solidFill>
                  <a:srgbClr val="0070C0"/>
                </a:solidFill>
              </a:rPr>
              <a:t>                                                                                       Рыбалко С.Г.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03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thumbs/1613447020_3-p-fon-dlya-prezentatsii-pro-knig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71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3" r="17711"/>
          <a:stretch/>
        </p:blipFill>
        <p:spPr>
          <a:xfrm rot="5400000">
            <a:off x="1283956" y="4111563"/>
            <a:ext cx="3077188" cy="20239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8090" y="4319440"/>
            <a:ext cx="3249357" cy="1827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81"/>
          <a:stretch/>
        </p:blipFill>
        <p:spPr>
          <a:xfrm rot="5400000">
            <a:off x="1259087" y="825133"/>
            <a:ext cx="3037652" cy="19346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96455" y="4330081"/>
            <a:ext cx="2985027" cy="1679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t="6818" r="17880" b="16778"/>
          <a:stretch/>
        </p:blipFill>
        <p:spPr>
          <a:xfrm rot="5400000">
            <a:off x="6845817" y="4356860"/>
            <a:ext cx="3105180" cy="17456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48545" y="387927"/>
            <a:ext cx="78781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Franklin Gothic Demi" panose="020B0703020102020204" pitchFamily="34" charset="0"/>
              </a:rPr>
              <a:t>Педагоги группы среднего дошкольного возраста «Солнышко» совместно с родителями и детьми приняли активное участие в акции «День </a:t>
            </a:r>
            <a:r>
              <a:rPr lang="ru-RU" sz="2400" dirty="0" err="1" smtClean="0">
                <a:solidFill>
                  <a:srgbClr val="7030A0"/>
                </a:solidFill>
                <a:latin typeface="Franklin Gothic Demi" panose="020B0703020102020204" pitchFamily="34" charset="0"/>
              </a:rPr>
              <a:t>книгодарения</a:t>
            </a:r>
            <a:r>
              <a:rPr lang="ru-RU" sz="2400" dirty="0" smtClean="0">
                <a:solidFill>
                  <a:srgbClr val="7030A0"/>
                </a:solidFill>
                <a:latin typeface="Franklin Gothic Demi" panose="020B0703020102020204" pitchFamily="34" charset="0"/>
              </a:rPr>
              <a:t>» и проявили большой интерес к данному мероприятию.  День дарения книг – это праздник, который призван прививать любовь к чтению книг. Этот день объединяет тех, кто дарит свои книги и тех, кто принимает их в дар.</a:t>
            </a:r>
            <a:endParaRPr lang="ru-RU" sz="2400" dirty="0">
              <a:solidFill>
                <a:srgbClr val="7030A0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145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thumbs/1613447020_3-p-fon-dlya-prezentatsii-pro-knig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166253"/>
            <a:ext cx="4935298" cy="27761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1"/>
          <a:stretch/>
        </p:blipFill>
        <p:spPr>
          <a:xfrm>
            <a:off x="1995056" y="3236334"/>
            <a:ext cx="4890654" cy="33276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18218" y="166253"/>
            <a:ext cx="454429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Главная задача праздника </a:t>
            </a:r>
            <a: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– напомнить о том, что книга была и остается прекрасным подарком. И </a:t>
            </a:r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этому подарку наши дети были очень  рады.  </a:t>
            </a:r>
            <a:endParaRPr lang="ru-RU" sz="3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7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thumbs/1613447020_3-p-fon-dlya-prezentatsii-pro-knig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3" r="27352"/>
          <a:stretch/>
        </p:blipFill>
        <p:spPr>
          <a:xfrm>
            <a:off x="2390905" y="2563091"/>
            <a:ext cx="4467095" cy="3962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0" r="17907"/>
          <a:stretch/>
        </p:blipFill>
        <p:spPr>
          <a:xfrm>
            <a:off x="7315200" y="202019"/>
            <a:ext cx="4419600" cy="4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thumbs/1613447020_3-p-fon-dlya-prezentatsii-pro-knig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3"/>
          <a:stretch/>
        </p:blipFill>
        <p:spPr>
          <a:xfrm>
            <a:off x="2507672" y="2202873"/>
            <a:ext cx="7683027" cy="4655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884218" y="332509"/>
            <a:ext cx="10044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Надеемся, что  у наших воспитанников будет постоянным интерес к чтению, а  любовь к книге поселится в их семьях.</a:t>
            </a:r>
            <a:endParaRPr lang="ru-RU" sz="32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056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135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Franklin Gothic Demi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10</cp:revision>
  <dcterms:created xsi:type="dcterms:W3CDTF">2022-11-09T15:50:44Z</dcterms:created>
  <dcterms:modified xsi:type="dcterms:W3CDTF">2022-11-10T15:58:20Z</dcterms:modified>
</cp:coreProperties>
</file>