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2" r:id="rId2"/>
    <p:sldId id="257" r:id="rId3"/>
    <p:sldId id="283" r:id="rId4"/>
    <p:sldId id="270" r:id="rId5"/>
    <p:sldId id="269" r:id="rId6"/>
    <p:sldId id="268" r:id="rId7"/>
    <p:sldId id="258" r:id="rId8"/>
    <p:sldId id="280" r:id="rId9"/>
    <p:sldId id="284" r:id="rId10"/>
    <p:sldId id="259" r:id="rId11"/>
    <p:sldId id="265" r:id="rId12"/>
    <p:sldId id="271" r:id="rId13"/>
    <p:sldId id="264" r:id="rId14"/>
    <p:sldId id="260" r:id="rId15"/>
    <p:sldId id="261" r:id="rId16"/>
    <p:sldId id="262" r:id="rId17"/>
    <p:sldId id="273" r:id="rId18"/>
    <p:sldId id="275" r:id="rId19"/>
    <p:sldId id="278" r:id="rId20"/>
    <p:sldId id="276" r:id="rId21"/>
    <p:sldId id="277" r:id="rId22"/>
    <p:sldId id="274" r:id="rId23"/>
    <p:sldId id="279" r:id="rId24"/>
    <p:sldId id="281" r:id="rId25"/>
    <p:sldId id="267" r:id="rId26"/>
    <p:sldId id="26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5441" autoAdjust="0"/>
    <p:restoredTop sz="92652" autoAdjust="0"/>
  </p:normalViewPr>
  <p:slideViewPr>
    <p:cSldViewPr>
      <p:cViewPr>
        <p:scale>
          <a:sx n="50" d="100"/>
          <a:sy n="50" d="100"/>
        </p:scale>
        <p:origin x="-1722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300" d="100"/>
        <a:sy n="3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F0369-A178-449A-A443-FB68DCE8C77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C4966-7CC8-4096-A259-573FB5C3BC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4966-7CC8-4096-A259-573FB5C3BC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игровизор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4966-7CC8-4096-A259-573FB5C3BC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4966-7CC8-4096-A259-573FB5C3BC0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4966-7CC8-4096-A259-573FB5C3BC0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4966-7CC8-4096-A259-573FB5C3BC0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3757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Игровизор не имеет границ</a:t>
            </a:r>
            <a:endParaRPr lang="ru-RU" sz="5400" b="1" u="sng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285993"/>
            <a:ext cx="8001057" cy="414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«</a:t>
            </a:r>
            <a:r>
              <a:rPr lang="ru-RU" b="1" i="1" dirty="0" smtClean="0"/>
              <a:t>Игровизор»  направлен, на различные аспекты детского развития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- математика;</a:t>
            </a:r>
            <a:br>
              <a:rPr lang="ru-RU" dirty="0" smtClean="0"/>
            </a:br>
            <a:r>
              <a:rPr lang="ru-RU" dirty="0" smtClean="0"/>
              <a:t>- подготовка к чтению;</a:t>
            </a:r>
            <a:br>
              <a:rPr lang="ru-RU" dirty="0" smtClean="0"/>
            </a:br>
            <a:r>
              <a:rPr lang="ru-RU" dirty="0" smtClean="0"/>
              <a:t>- знакомство с окружающим;</a:t>
            </a:r>
            <a:br>
              <a:rPr lang="ru-RU" dirty="0" smtClean="0"/>
            </a:br>
            <a:r>
              <a:rPr lang="ru-RU" dirty="0" smtClean="0"/>
              <a:t>-экология;</a:t>
            </a:r>
            <a:br>
              <a:rPr lang="ru-RU" dirty="0" smtClean="0"/>
            </a:br>
            <a:r>
              <a:rPr lang="ru-RU" dirty="0" smtClean="0"/>
              <a:t>- художественная деятельность.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слова по ниткам.</a:t>
            </a:r>
            <a:endParaRPr lang="ru-RU" dirty="0"/>
          </a:p>
        </p:txBody>
      </p:sp>
      <p:pic>
        <p:nvPicPr>
          <p:cNvPr id="6" name="Рисунок 5" descr="20190130_1703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844824"/>
            <a:ext cx="3456383" cy="4585623"/>
          </a:xfrm>
          <a:prstGeom prst="rect">
            <a:avLst/>
          </a:prstGeom>
        </p:spPr>
      </p:pic>
      <p:pic>
        <p:nvPicPr>
          <p:cNvPr id="8" name="Рисунок 7" descr="20190130_1643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844824"/>
            <a:ext cx="3439861" cy="4628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Цифры помогли </a:t>
            </a:r>
            <a:r>
              <a:rPr lang="ru-RU" smtClean="0"/>
              <a:t>дорисовать </a:t>
            </a:r>
            <a:endParaRPr lang="ru-RU" dirty="0"/>
          </a:p>
        </p:txBody>
      </p:sp>
      <p:pic>
        <p:nvPicPr>
          <p:cNvPr id="4" name="Рисунок 3" descr="20190130_1715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5" y="2060848"/>
            <a:ext cx="3168351" cy="4437112"/>
          </a:xfrm>
          <a:prstGeom prst="rect">
            <a:avLst/>
          </a:prstGeom>
        </p:spPr>
      </p:pic>
      <p:pic>
        <p:nvPicPr>
          <p:cNvPr id="5" name="Рисунок 4" descr="20190130_171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988840"/>
            <a:ext cx="2980330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dirty="0" smtClean="0"/>
              <a:t>Взаимопомощь.</a:t>
            </a:r>
            <a:endParaRPr lang="ru-RU" dirty="0"/>
          </a:p>
        </p:txBody>
      </p:sp>
      <p:pic>
        <p:nvPicPr>
          <p:cNvPr id="25602" name="Picture 2" descr="C:\Users\Резида\Desktop\новый год в бавлах\20190130_162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8662" y="2143116"/>
            <a:ext cx="757242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86724" cy="5715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sz="3600" b="1" i="1" dirty="0" smtClean="0"/>
              <a:t>Отметим явные плюсы</a:t>
            </a:r>
            <a:r>
              <a:rPr lang="en-US" sz="3600" b="1" i="1" dirty="0" smtClean="0"/>
              <a:t> </a:t>
            </a:r>
            <a:r>
              <a:rPr lang="ru-RU" sz="3600" b="1" i="1" dirty="0" smtClean="0"/>
              <a:t>пособия</a:t>
            </a:r>
            <a:r>
              <a:rPr lang="ru-RU" i="1" dirty="0" smtClean="0"/>
              <a:t>:</a:t>
            </a:r>
            <a:br>
              <a:rPr lang="ru-RU" i="1" dirty="0" smtClean="0"/>
            </a:br>
            <a:r>
              <a:rPr lang="ru-RU" sz="2000" dirty="0" smtClean="0"/>
              <a:t>- Обучение происходит в</a:t>
            </a:r>
            <a:r>
              <a:rPr lang="en-US" sz="2000" dirty="0" smtClean="0"/>
              <a:t> </a:t>
            </a:r>
            <a:r>
              <a:rPr lang="ru-RU" sz="2000" b="1" dirty="0" smtClean="0"/>
              <a:t>игровой форме</a:t>
            </a:r>
            <a:r>
              <a:rPr lang="ru-RU" sz="2000" dirty="0" smtClean="0"/>
              <a:t>; задания увлекают ребёнка;</a:t>
            </a:r>
            <a:br>
              <a:rPr lang="ru-RU" sz="2000" dirty="0" smtClean="0"/>
            </a:br>
            <a:r>
              <a:rPr lang="ru-RU" sz="2000" dirty="0" smtClean="0"/>
              <a:t>- Эмоциональная окраска</a:t>
            </a:r>
            <a:r>
              <a:rPr lang="en-US" sz="2000" dirty="0" smtClean="0"/>
              <a:t> </a:t>
            </a:r>
            <a:r>
              <a:rPr lang="ru-RU" sz="2000" dirty="0" smtClean="0"/>
              <a:t>заданий: ребёнку не надо беспокоиться, что он сделает что-то неправильно, так как можно тут же всё исправить. Это даёт уверенность в своих силах, формирует положительную самооценку;</a:t>
            </a:r>
            <a:br>
              <a:rPr lang="ru-RU" sz="2000" dirty="0" smtClean="0"/>
            </a:br>
            <a:r>
              <a:rPr lang="ru-RU" sz="2000" dirty="0" smtClean="0"/>
              <a:t>- Задания можно</a:t>
            </a:r>
            <a:r>
              <a:rPr lang="en-US" sz="2000" dirty="0" smtClean="0"/>
              <a:t> </a:t>
            </a:r>
            <a:r>
              <a:rPr lang="ru-RU" sz="1800" b="1" dirty="0" smtClean="0"/>
              <a:t>использовать многократно</a:t>
            </a:r>
            <a:r>
              <a:rPr lang="ru-RU" sz="2000" dirty="0" smtClean="0"/>
              <a:t>, ещё раз упражняясь, закрепляя пройденный материал;</a:t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en-US" sz="2000" dirty="0" smtClean="0"/>
              <a:t> </a:t>
            </a:r>
            <a:r>
              <a:rPr lang="ru-RU" sz="2000" i="1" dirty="0" smtClean="0"/>
              <a:t>«</a:t>
            </a:r>
            <a:r>
              <a:rPr lang="ru-RU" sz="2000" b="1" i="1" dirty="0" smtClean="0"/>
              <a:t>Игровизор</a:t>
            </a:r>
            <a:r>
              <a:rPr lang="ru-RU" sz="2000" i="1" dirty="0" smtClean="0"/>
              <a:t>»</a:t>
            </a:r>
            <a:r>
              <a:rPr lang="en-US" sz="2000" dirty="0" smtClean="0"/>
              <a:t> </a:t>
            </a:r>
            <a:r>
              <a:rPr lang="ru-RU" sz="2000" dirty="0" smtClean="0"/>
              <a:t>можно</a:t>
            </a:r>
            <a:r>
              <a:rPr lang="en-US" sz="1800" dirty="0" smtClean="0"/>
              <a:t> </a:t>
            </a:r>
            <a:r>
              <a:rPr lang="ru-RU" sz="1800" b="1" dirty="0" smtClean="0"/>
              <a:t>использовать</a:t>
            </a:r>
            <a:r>
              <a:rPr lang="en-US" sz="2000" dirty="0" smtClean="0"/>
              <a:t> </a:t>
            </a:r>
            <a:r>
              <a:rPr lang="ru-RU" sz="2000" dirty="0" smtClean="0"/>
              <a:t>с младшей группы детского сада и до подготовительной к школе группе, а также в школе.</a:t>
            </a:r>
            <a:br>
              <a:rPr lang="ru-RU" sz="2000" dirty="0" smtClean="0"/>
            </a:br>
            <a:r>
              <a:rPr lang="ru-RU" sz="2000" dirty="0" smtClean="0"/>
              <a:t>- Очень важный плюс в вариативности игр, т. е. один лист-задание можно</a:t>
            </a:r>
            <a:r>
              <a:rPr lang="en-US" sz="1800" dirty="0" smtClean="0"/>
              <a:t> </a:t>
            </a:r>
            <a:r>
              <a:rPr lang="ru-RU" sz="1800" b="1" dirty="0" smtClean="0"/>
              <a:t>использовать</a:t>
            </a:r>
            <a:r>
              <a:rPr lang="en-US" sz="2000" dirty="0" smtClean="0"/>
              <a:t> </a:t>
            </a:r>
            <a:r>
              <a:rPr lang="ru-RU" sz="2000" dirty="0" smtClean="0"/>
              <a:t>по разным направлениям.</a:t>
            </a:r>
            <a:br>
              <a:rPr lang="ru-RU" sz="2000" dirty="0" smtClean="0"/>
            </a:br>
            <a:r>
              <a:rPr lang="ru-RU" sz="2000" dirty="0" smtClean="0"/>
              <a:t>- Возможность самоконтроля</a:t>
            </a:r>
            <a:r>
              <a:rPr lang="en-US" sz="2000" dirty="0" smtClean="0"/>
              <a:t> </a:t>
            </a:r>
            <a:r>
              <a:rPr lang="ru-RU" sz="2000" i="1" dirty="0" smtClean="0"/>
              <a:t>(возможность проверить себя и легко исправить ошибку)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- В игре с</a:t>
            </a:r>
            <a:r>
              <a:rPr lang="en-US" sz="2000" dirty="0" smtClean="0"/>
              <a:t> </a:t>
            </a:r>
            <a:r>
              <a:rPr lang="ru-RU" sz="2000" i="1" dirty="0" smtClean="0"/>
              <a:t>«</a:t>
            </a:r>
            <a:r>
              <a:rPr lang="ru-RU" sz="2000" b="1" i="1" dirty="0" err="1" smtClean="0"/>
              <a:t>Игровизором</a:t>
            </a:r>
            <a:r>
              <a:rPr lang="ru-RU" sz="2000" i="1" dirty="0" smtClean="0"/>
              <a:t>»</a:t>
            </a:r>
            <a:r>
              <a:rPr lang="en-US" sz="1800" dirty="0" smtClean="0"/>
              <a:t> </a:t>
            </a:r>
            <a:r>
              <a:rPr lang="ru-RU" sz="1800" b="1" dirty="0" smtClean="0"/>
              <a:t>развивается</a:t>
            </a:r>
            <a:r>
              <a:rPr lang="en-US" sz="2000" dirty="0" smtClean="0"/>
              <a:t> </a:t>
            </a:r>
            <a:r>
              <a:rPr lang="ru-RU" sz="2000" dirty="0" smtClean="0"/>
              <a:t>точность и координация движений детей, происходит подготовка руки к письму, совершенствуется внимание, память, мышление, творческое воображение.</a:t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en-US" sz="2000" dirty="0" smtClean="0"/>
              <a:t> </a:t>
            </a:r>
            <a:r>
              <a:rPr lang="ru-RU" sz="2000" i="1" dirty="0" smtClean="0"/>
              <a:t>«</a:t>
            </a:r>
            <a:r>
              <a:rPr lang="ru-RU" sz="2000" b="1" i="1" dirty="0" smtClean="0"/>
              <a:t>Игровизор</a:t>
            </a:r>
            <a:r>
              <a:rPr lang="ru-RU" sz="2000" i="1" dirty="0" smtClean="0"/>
              <a:t>»</a:t>
            </a:r>
            <a:r>
              <a:rPr lang="en-US" sz="2000" dirty="0" smtClean="0"/>
              <a:t> </a:t>
            </a:r>
            <a:r>
              <a:rPr lang="ru-RU" sz="2000" dirty="0" smtClean="0"/>
              <a:t>прост в изготовлении и</a:t>
            </a:r>
            <a:r>
              <a:rPr lang="en-US" sz="2000" dirty="0" smtClean="0"/>
              <a:t> </a:t>
            </a:r>
            <a:r>
              <a:rPr lang="ru-RU" sz="2000" b="1" dirty="0" smtClean="0"/>
              <a:t>использовании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/>
              <a:t>Виды выполнения заданий на</a:t>
            </a:r>
            <a:r>
              <a:rPr lang="en-US" b="1" i="1" dirty="0" smtClean="0"/>
              <a:t> </a:t>
            </a:r>
            <a:r>
              <a:rPr lang="ru-RU" b="1" i="1" dirty="0" smtClean="0"/>
              <a:t>«</a:t>
            </a:r>
            <a:r>
              <a:rPr lang="ru-RU" i="1" dirty="0" err="1" smtClean="0"/>
              <a:t>Игровизоре</a:t>
            </a:r>
            <a:r>
              <a:rPr lang="ru-RU" i="1" dirty="0" smtClean="0"/>
              <a:t>»:</a:t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выделение, соединение, обводка по контуру, штрихов, дорисовка, рисование и т. д.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i="1" u="sng" dirty="0" smtClean="0"/>
              <a:t>Задания могут быть такими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sz="2700" dirty="0" smtClean="0"/>
              <a:t>-  Соедини буквы и получи рисунок;</a:t>
            </a:r>
            <a:br>
              <a:rPr lang="ru-RU" sz="2700" dirty="0" smtClean="0"/>
            </a:br>
            <a:r>
              <a:rPr lang="ru-RU" sz="2700" dirty="0" smtClean="0"/>
              <a:t>- Пройди лабиринт;</a:t>
            </a:r>
            <a:br>
              <a:rPr lang="ru-RU" sz="2700" dirty="0" smtClean="0"/>
            </a:br>
            <a:r>
              <a:rPr lang="ru-RU" sz="2700" dirty="0" smtClean="0"/>
              <a:t>- Найди и обведи, которая отличается ото всех остальных;</a:t>
            </a:r>
            <a:br>
              <a:rPr lang="ru-RU" sz="2700" dirty="0" smtClean="0"/>
            </a:br>
            <a:r>
              <a:rPr lang="ru-RU" sz="2700" dirty="0" smtClean="0"/>
              <a:t>- Куда приедет велосипедист? Нарисуй его путь. В этом тебе помогут стрелки;</a:t>
            </a:r>
            <a:br>
              <a:rPr lang="ru-RU" sz="2700" dirty="0" smtClean="0"/>
            </a:br>
            <a:r>
              <a:rPr lang="ru-RU" sz="2700" dirty="0" smtClean="0"/>
              <a:t>- Дорисуй буквы;</a:t>
            </a:r>
            <a:br>
              <a:rPr lang="ru-RU" sz="2700" dirty="0" smtClean="0"/>
            </a:br>
            <a:r>
              <a:rPr lang="ru-RU" sz="2700" dirty="0" smtClean="0"/>
              <a:t>- Чтобы узнать имена детей, проведи пальчиком по дорожке от любой буквы и впиши ее в соответствующую пустую клетку. Заполнив все клеточки, ты сможешь прочитать имена детей.</a:t>
            </a:r>
            <a:br>
              <a:rPr lang="ru-RU" sz="2700" dirty="0" smtClean="0"/>
            </a:br>
            <a:r>
              <a:rPr lang="ru-RU" sz="2700" dirty="0" smtClean="0"/>
              <a:t>- Алфавит-лабиринт;</a:t>
            </a:r>
            <a:br>
              <a:rPr lang="ru-RU" sz="2700" dirty="0" smtClean="0"/>
            </a:br>
            <a:r>
              <a:rPr lang="ru-RU" sz="2700" dirty="0" smtClean="0"/>
              <a:t>-Соедини цифры и скажи кто это?</a:t>
            </a:r>
            <a:br>
              <a:rPr lang="ru-RU" sz="2700" dirty="0" smtClean="0"/>
            </a:br>
            <a:r>
              <a:rPr lang="ru-RU" sz="2700" dirty="0" smtClean="0"/>
              <a:t>- У Максима есть друзья. Их имена спрятаны в лабиринте. Впишите буквы имен детей в клеточки. Сколько букв в каждом имени? Сколько слогов?</a:t>
            </a:r>
            <a:br>
              <a:rPr lang="ru-RU" sz="2700" dirty="0" smtClean="0"/>
            </a:br>
            <a:r>
              <a:rPr lang="ru-RU" sz="2700" dirty="0" smtClean="0"/>
              <a:t>- Куда придет ежик? Нарисуй его путь. В этом тебе поможет схема; И т.д. </a:t>
            </a:r>
            <a:br>
              <a:rPr lang="ru-RU" sz="2700" dirty="0" smtClean="0"/>
            </a:br>
            <a:r>
              <a:rPr lang="ru-RU" sz="2700" dirty="0" smtClean="0"/>
              <a:t> </a:t>
            </a:r>
            <a:br>
              <a:rPr lang="ru-RU" sz="2700" dirty="0" smtClean="0"/>
            </a:br>
            <a:r>
              <a:rPr lang="ru-RU" sz="2700" dirty="0" smtClean="0"/>
              <a:t> </a:t>
            </a:r>
            <a:br>
              <a:rPr lang="ru-RU" sz="2700" dirty="0" smtClean="0"/>
            </a:b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Игровозор- пособие\1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3981480" cy="5981700"/>
          </a:xfrm>
          <a:prstGeom prst="rect">
            <a:avLst/>
          </a:prstGeom>
          <a:noFill/>
        </p:spPr>
      </p:pic>
      <p:pic>
        <p:nvPicPr>
          <p:cNvPr id="2051" name="Picture 3" descr="G:\Игровозор- пособие\1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85728"/>
            <a:ext cx="464343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G:\Игровозор- пособие\1.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214842" cy="6181747"/>
          </a:xfrm>
          <a:prstGeom prst="rect">
            <a:avLst/>
          </a:prstGeom>
          <a:noFill/>
        </p:spPr>
      </p:pic>
      <p:pic>
        <p:nvPicPr>
          <p:cNvPr id="4100" name="Picture 4" descr="G:\Игровозор- пособие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85728"/>
            <a:ext cx="442915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Игровозор- пособие\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420640" cy="6257946"/>
          </a:xfrm>
          <a:prstGeom prst="rect">
            <a:avLst/>
          </a:prstGeom>
          <a:noFill/>
        </p:spPr>
      </p:pic>
      <p:pic>
        <p:nvPicPr>
          <p:cNvPr id="7171" name="Picture 3" descr="G:\Игровозор- пособие\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28"/>
            <a:ext cx="4143404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err="1" smtClean="0"/>
              <a:t>Игровизор</a:t>
            </a:r>
            <a:r>
              <a:rPr lang="ru-RU" b="1" i="1" dirty="0" smtClean="0"/>
              <a:t>-</a:t>
            </a:r>
            <a:r>
              <a:rPr lang="ru-RU" dirty="0" smtClean="0"/>
              <a:t> это интеллектуальный тренажер. Представляет собой прозрачную папку, куда вкладываются листы с заданиями, дети выполняют задания фломастером на водной основе, который оставляет яркий след, но легко стирается бумажной салфеткой, что позволяет многократно</a:t>
            </a:r>
            <a:r>
              <a:rPr lang="en-US" dirty="0" smtClean="0"/>
              <a:t> </a:t>
            </a:r>
            <a:r>
              <a:rPr lang="ru-RU" b="1" dirty="0" smtClean="0"/>
              <a:t>использовать листы-задания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24250" y="-2033041"/>
            <a:ext cx="228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ru-RU" sz="4400" b="1" i="1" dirty="0" smtClean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ru-RU" sz="4400" dirty="0" smtClean="0">
                <a:solidFill>
                  <a:prstClr val="white"/>
                </a:solidFill>
                <a:ea typeface="+mj-ea"/>
                <a:cs typeface="+mj-cs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G:\Игровозор- пособие\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004820" cy="6215106"/>
          </a:xfrm>
          <a:prstGeom prst="rect">
            <a:avLst/>
          </a:prstGeom>
          <a:noFill/>
        </p:spPr>
      </p:pic>
      <p:pic>
        <p:nvPicPr>
          <p:cNvPr id="5125" name="Picture 5" descr="G:\Игровозор- пособие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290"/>
            <a:ext cx="4400564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G:\Игровозор- пособие\1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4286280" cy="6143668"/>
          </a:xfrm>
          <a:prstGeom prst="rect">
            <a:avLst/>
          </a:prstGeom>
          <a:noFill/>
        </p:spPr>
      </p:pic>
      <p:pic>
        <p:nvPicPr>
          <p:cNvPr id="6147" name="Picture 3" descr="G:\Игровозор- пособие\1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290"/>
            <a:ext cx="435771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G:\Игровозор- пособие\1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143403" cy="6110290"/>
          </a:xfrm>
          <a:prstGeom prst="rect">
            <a:avLst/>
          </a:prstGeom>
          <a:noFill/>
        </p:spPr>
      </p:pic>
      <p:pic>
        <p:nvPicPr>
          <p:cNvPr id="3075" name="Picture 3" descr="G:\Игровозор- пособие\1.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290"/>
            <a:ext cx="445771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G:\Игровозор- пособие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290"/>
            <a:ext cx="4357750" cy="6286544"/>
          </a:xfrm>
          <a:prstGeom prst="rect">
            <a:avLst/>
          </a:prstGeom>
          <a:noFill/>
        </p:spPr>
      </p:pic>
      <p:pic>
        <p:nvPicPr>
          <p:cNvPr id="8197" name="Picture 5" descr="G:\Игровозор- пособие\3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21484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«Игровизор» увлек и родителей.</a:t>
            </a:r>
            <a:endParaRPr lang="ru-RU" dirty="0"/>
          </a:p>
        </p:txBody>
      </p:sp>
      <p:pic>
        <p:nvPicPr>
          <p:cNvPr id="3075" name="Picture 3" descr="C:\Users\Резида\Desktop\новый год в бавлах\20190201_175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4" y="1857364"/>
            <a:ext cx="8064524" cy="4536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езида\Desktop\новый год в бавлах\20190201_180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209" y="1643050"/>
            <a:ext cx="8128055" cy="457203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помогают мамам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/>
              <a:t>Спасибо за внимание</a:t>
            </a:r>
            <a:r>
              <a:rPr lang="ru-RU" b="1" dirty="0" smtClean="0"/>
              <a:t>!!!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Вкладываются листы с заданиями.</a:t>
            </a:r>
            <a:endParaRPr lang="ru-RU" dirty="0"/>
          </a:p>
        </p:txBody>
      </p:sp>
      <p:pic>
        <p:nvPicPr>
          <p:cNvPr id="4" name="Рисунок 3" descr="20190130_1825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0404" y="1355935"/>
            <a:ext cx="3336012" cy="5169409"/>
          </a:xfrm>
          <a:prstGeom prst="rect">
            <a:avLst/>
          </a:prstGeom>
        </p:spPr>
      </p:pic>
      <p:pic>
        <p:nvPicPr>
          <p:cNvPr id="5" name="Рисунок 4" descr="игровизор.jpg"/>
          <p:cNvPicPr>
            <a:picLocks noChangeAspect="1"/>
          </p:cNvPicPr>
          <p:nvPr/>
        </p:nvPicPr>
        <p:blipFill>
          <a:blip r:embed="rId3" cstate="print"/>
          <a:srcRect l="15876" t="3507" r="18353" b="2373"/>
          <a:stretch>
            <a:fillRect/>
          </a:stretch>
        </p:blipFill>
        <p:spPr>
          <a:xfrm>
            <a:off x="467544" y="1355885"/>
            <a:ext cx="3816424" cy="5151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над ошибками.</a:t>
            </a:r>
            <a:endParaRPr lang="ru-RU" dirty="0"/>
          </a:p>
        </p:txBody>
      </p:sp>
      <p:pic>
        <p:nvPicPr>
          <p:cNvPr id="4" name="Рисунок 3" descr="20190130_1709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060848"/>
            <a:ext cx="3384376" cy="4512502"/>
          </a:xfrm>
          <a:prstGeom prst="rect">
            <a:avLst/>
          </a:prstGeom>
        </p:spPr>
      </p:pic>
      <p:pic>
        <p:nvPicPr>
          <p:cNvPr id="5" name="Рисунок 4" descr="20190130_1720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060848"/>
            <a:ext cx="3401252" cy="45365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Графический диктант</a:t>
            </a:r>
            <a:endParaRPr lang="ru-RU" dirty="0"/>
          </a:p>
        </p:txBody>
      </p:sp>
      <p:pic>
        <p:nvPicPr>
          <p:cNvPr id="4" name="Рисунок 3" descr="20190201_1738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340768"/>
            <a:ext cx="2875819" cy="5112567"/>
          </a:xfrm>
          <a:prstGeom prst="rect">
            <a:avLst/>
          </a:prstGeom>
        </p:spPr>
      </p:pic>
      <p:pic>
        <p:nvPicPr>
          <p:cNvPr id="5" name="Рисунок 4" descr="IMG-20190201-WA001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12776"/>
            <a:ext cx="3122145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Рисуем по клеткам</a:t>
            </a:r>
            <a:endParaRPr lang="ru-RU" dirty="0"/>
          </a:p>
        </p:txBody>
      </p:sp>
      <p:pic>
        <p:nvPicPr>
          <p:cNvPr id="4" name="Рисунок 3" descr="20190201_1839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916832"/>
            <a:ext cx="2632793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-1000156"/>
            <a:ext cx="7872442" cy="10215602"/>
          </a:xfrm>
        </p:spPr>
        <p:txBody>
          <a:bodyPr>
            <a:noAutofit/>
          </a:bodyPr>
          <a:lstStyle/>
          <a:p>
            <a:r>
              <a:rPr lang="ru-RU" sz="3200" dirty="0" smtClean="0"/>
              <a:t>«Игровизор» делает учение интересным занятием для дошкольника, снимает проблемы мотивационного плана, порождает интерес к приобретению знаний, умений и навыков. Использование </a:t>
            </a:r>
            <a:r>
              <a:rPr lang="ru-RU" sz="3200" dirty="0" err="1" smtClean="0"/>
              <a:t>игровизора</a:t>
            </a:r>
            <a:r>
              <a:rPr lang="ru-RU" sz="3200" dirty="0" smtClean="0"/>
              <a:t> в педагогическом процессе позволяет перестроить образовательную деятельность от простого к сложному; перейти от первичных занятий к познавательной интересной деятельности, организованной взрослым или самостоятельной.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Над  задачками приходиться подумать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1521" t="-306" r="15172"/>
          <a:stretch>
            <a:fillRect/>
          </a:stretch>
        </p:blipFill>
        <p:spPr bwMode="auto">
          <a:xfrm>
            <a:off x="899592" y="1628800"/>
            <a:ext cx="7272808" cy="487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Самостоятельная деятельность детей.</a:t>
            </a:r>
            <a:endParaRPr lang="ru-RU" dirty="0"/>
          </a:p>
        </p:txBody>
      </p:sp>
      <p:pic>
        <p:nvPicPr>
          <p:cNvPr id="4" name="Рисунок 3" descr="20190130_1647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132856"/>
            <a:ext cx="3240361" cy="4320480"/>
          </a:xfrm>
          <a:prstGeom prst="rect">
            <a:avLst/>
          </a:prstGeom>
        </p:spPr>
      </p:pic>
      <p:pic>
        <p:nvPicPr>
          <p:cNvPr id="5" name="Рисунок 4" descr="IMG-20190201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132856"/>
            <a:ext cx="3389269" cy="42757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9">
      <a:dk1>
        <a:srgbClr val="2EC7FF"/>
      </a:dk1>
      <a:lt1>
        <a:sysClr val="window" lastClr="FFFFFF"/>
      </a:lt1>
      <a:dk2>
        <a:srgbClr val="007DEA"/>
      </a:dk2>
      <a:lt2>
        <a:srgbClr val="A7D6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539</TotalTime>
  <Words>105</Words>
  <Application>Microsoft Office PowerPoint</Application>
  <PresentationFormat>Экран (4:3)</PresentationFormat>
  <Paragraphs>26</Paragraphs>
  <Slides>26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         Игровизор- это интеллектуальный тренажер. Представляет собой прозрачную папку, куда вкладываются листы с заданиями, дети выполняют задания фломастером на водной основе, который оставляет яркий след, но легко стирается бумажной салфеткой, что позволяет многократно использовать листы-задания. </vt:lpstr>
      <vt:lpstr>Вкладываются листы с заданиями.</vt:lpstr>
      <vt:lpstr>Работа над ошибками.</vt:lpstr>
      <vt:lpstr>Графический диктант</vt:lpstr>
      <vt:lpstr>Рисуем по клеткам</vt:lpstr>
      <vt:lpstr>«Игровизор» делает учение интересным занятием для дошкольника, снимает проблемы мотивационного плана, порождает интерес к приобретению знаний, умений и навыков. Использование игровизора в педагогическом процессе позволяет перестроить образовательную деятельность от простого к сложному; перейти от первичных занятий к познавательной интересной деятельности, организованной взрослым или самостоятельной. </vt:lpstr>
      <vt:lpstr>Над  задачками приходиться подумать</vt:lpstr>
      <vt:lpstr>Самостоятельная деятельность детей.</vt:lpstr>
      <vt:lpstr>        «Игровизор»  направлен, на различные аспекты детского развития:  - математика; - подготовка к чтению; - знакомство с окружающим; -экология; - художественная деятельность.   </vt:lpstr>
      <vt:lpstr>Собираем слова по ниткам.</vt:lpstr>
      <vt:lpstr>Цифры помогли дорисовать </vt:lpstr>
      <vt:lpstr>Взаимопомощь.</vt:lpstr>
      <vt:lpstr>  Отметим явные плюсы пособия: - Обучение происходит в игровой форме; задания увлекают ребёнка; - Эмоциональная окраска заданий: ребёнку не надо беспокоиться, что он сделает что-то неправильно, так как можно тут же всё исправить. Это даёт уверенность в своих силах, формирует положительную самооценку; - Задания можно использовать многократно, ещё раз упражняясь, закрепляя пройденный материал; - «Игровизор» можно использовать с младшей группы детского сада и до подготовительной к школе группе, а также в школе. - Очень важный плюс в вариативности игр, т. е. один лист-задание можно использовать по разным направлениям. - Возможность самоконтроля (возможность проверить себя и легко исправить ошибку). - В игре с «Игровизором» развивается точность и координация движений детей, происходит подготовка руки к письму, совершенствуется внимание, память, мышление, творческое воображение. - «Игровизор» прост в изготовлении и использовании. </vt:lpstr>
      <vt:lpstr>      Виды выполнения заданий на «Игровизоре»:   выделение, соединение, обводка по контуру, штрихов, дорисовка, рисование и т. д. </vt:lpstr>
      <vt:lpstr>          Задания могут быть такими: -  Соедини буквы и получи рисунок; - Пройди лабиринт; - Найди и обведи, которая отличается ото всех остальных; - Куда приедет велосипедист? Нарисуй его путь. В этом тебе помогут стрелки; - Дорисуй буквы; - Чтобы узнать имена детей, проведи пальчиком по дорожке от любой буквы и впиши ее в соответствующую пустую клетку. Заполнив все клеточки, ты сможешь прочитать имена детей. - Алфавит-лабиринт; -Соедини цифры и скажи кто это? - У Максима есть друзья. Их имена спрятаны в лабиринте. Впишите буквы имен детей в клеточки. Сколько букв в каждом имени? Сколько слогов? - Куда придет ежик? Нарисуй его путь. В этом тебе поможет схема; И т.д.     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«Игровизор» увлек и родителей.</vt:lpstr>
      <vt:lpstr>Дети помогают мамам</vt:lpstr>
      <vt:lpstr>         Спасибо за внимание!!!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поисках новых идей привели меня к игре Воскобовича «Игровизор»</dc:title>
  <dc:creator>Резида</dc:creator>
  <cp:lastModifiedBy>Резида</cp:lastModifiedBy>
  <cp:revision>62</cp:revision>
  <dcterms:created xsi:type="dcterms:W3CDTF">2019-02-02T08:02:29Z</dcterms:created>
  <dcterms:modified xsi:type="dcterms:W3CDTF">2019-02-05T18:22:40Z</dcterms:modified>
</cp:coreProperties>
</file>