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6BE713AB-6D3B-42BD-9D3E-E4160264D51A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914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07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779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31440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220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03680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4504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6531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6241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065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98629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10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164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692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42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81853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376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8FF37C-1E19-4F1B-9AA1-5E4952C0B309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87291B-DE46-449C-B77D-5E1AF4F27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45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3709" y="1579418"/>
            <a:ext cx="7606145" cy="1967345"/>
          </a:xfrm>
        </p:spPr>
        <p:txBody>
          <a:bodyPr/>
          <a:lstStyle/>
          <a:p>
            <a:r>
              <a:rPr lang="ru-RU" sz="4800" dirty="0" smtClean="0"/>
              <a:t>Важно ли развивать память у детей 4-5 лет?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6799" y="4156361"/>
            <a:ext cx="4678220" cy="775857"/>
          </a:xfrm>
        </p:spPr>
        <p:txBody>
          <a:bodyPr/>
          <a:lstStyle/>
          <a:p>
            <a:r>
              <a:rPr lang="ru-RU" dirty="0" smtClean="0"/>
              <a:t>Группа </a:t>
            </a:r>
            <a:r>
              <a:rPr lang="ru-RU" dirty="0" smtClean="0"/>
              <a:t>№3 «Гномики»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8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«память»?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3214537"/>
            <a:ext cx="4578927" cy="1931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Один из </a:t>
            </a:r>
            <a:r>
              <a:rPr lang="ru-RU" dirty="0"/>
              <a:t>основополагающих психических процессов, заключающихся в способности запоминать, сохранять и воспроизводить информацию.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2926" y="2556932"/>
            <a:ext cx="5188527" cy="324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513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940569"/>
            <a:ext cx="6837217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Особенности развития памяти 4-5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2437" y="2984599"/>
            <a:ext cx="6569546" cy="2197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ПРОИЗВОЛЬНОСТЬ</a:t>
            </a:r>
            <a:endParaRPr lang="ru-RU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/>
                </a:solidFill>
              </a:rPr>
              <a:t>Прочность, длительность и объем </a:t>
            </a:r>
            <a:r>
              <a:rPr lang="ru-RU" b="1" i="1" dirty="0" smtClean="0">
                <a:solidFill>
                  <a:schemeClr val="tx1"/>
                </a:solidFill>
              </a:rPr>
              <a:t>запоминания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tx1"/>
                </a:solidFill>
              </a:rPr>
              <a:t>Эмоциональность и образность памяти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51983" y="1039091"/>
            <a:ext cx="3391872" cy="49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413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4398816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развивать память у ребёнка?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529223"/>
            <a:ext cx="9968342" cy="3746885"/>
          </a:xfrm>
        </p:spPr>
        <p:txBody>
          <a:bodyPr numCol="2">
            <a:normAutofit/>
          </a:bodyPr>
          <a:lstStyle/>
          <a:p>
            <a:r>
              <a:rPr lang="ru-RU" dirty="0"/>
              <a:t>1. Спрашивайте, как прошел день у вашего ребенка</a:t>
            </a:r>
            <a:r>
              <a:rPr lang="ru-RU" dirty="0" smtClean="0"/>
              <a:t>.</a:t>
            </a:r>
          </a:p>
          <a:p>
            <a:r>
              <a:rPr lang="ru-RU" dirty="0"/>
              <a:t>2. Читайте с ребенком </a:t>
            </a:r>
            <a:r>
              <a:rPr lang="ru-RU" dirty="0" smtClean="0"/>
              <a:t>книги, учите стихотворения.</a:t>
            </a:r>
          </a:p>
          <a:p>
            <a:r>
              <a:rPr lang="ru-RU" dirty="0"/>
              <a:t>3. </a:t>
            </a:r>
            <a:r>
              <a:rPr lang="ru-RU" dirty="0" smtClean="0"/>
              <a:t>Обнимайте </a:t>
            </a:r>
            <a:r>
              <a:rPr lang="ru-RU" dirty="0"/>
              <a:t>и </a:t>
            </a:r>
            <a:r>
              <a:rPr lang="ru-RU" dirty="0" smtClean="0"/>
              <a:t>целуйте.</a:t>
            </a:r>
          </a:p>
          <a:p>
            <a:r>
              <a:rPr lang="ru-RU" dirty="0"/>
              <a:t>4. Играйте с ребенком в </a:t>
            </a:r>
            <a:r>
              <a:rPr lang="ru-RU" dirty="0" smtClean="0"/>
              <a:t>слова</a:t>
            </a:r>
          </a:p>
          <a:p>
            <a:r>
              <a:rPr lang="ru-RU" dirty="0"/>
              <a:t>5. Тренируйте внимательность </a:t>
            </a:r>
            <a:r>
              <a:rPr lang="ru-RU" dirty="0" smtClean="0"/>
              <a:t>ребенка      </a:t>
            </a:r>
          </a:p>
          <a:p>
            <a:r>
              <a:rPr lang="ru-RU" dirty="0" smtClean="0"/>
              <a:t>6</a:t>
            </a:r>
            <a:r>
              <a:rPr lang="ru-RU" dirty="0"/>
              <a:t>. Освойте метод </a:t>
            </a:r>
            <a:r>
              <a:rPr lang="ru-RU" dirty="0" smtClean="0"/>
              <a:t>Цицерона</a:t>
            </a:r>
          </a:p>
          <a:p>
            <a:r>
              <a:rPr lang="ru-RU" dirty="0" smtClean="0"/>
              <a:t>7. </a:t>
            </a:r>
            <a:r>
              <a:rPr lang="ru-RU" dirty="0"/>
              <a:t>Отдайте ребенка на </a:t>
            </a:r>
            <a:r>
              <a:rPr lang="ru-RU" dirty="0" smtClean="0"/>
              <a:t>спорт</a:t>
            </a:r>
            <a:endParaRPr lang="ru-RU" dirty="0"/>
          </a:p>
          <a:p>
            <a:r>
              <a:rPr lang="ru-RU" dirty="0" smtClean="0"/>
              <a:t>8. </a:t>
            </a:r>
            <a:r>
              <a:rPr lang="ru-RU" dirty="0"/>
              <a:t>Приучите малыша напрягать </a:t>
            </a:r>
            <a:r>
              <a:rPr lang="ru-RU" dirty="0" smtClean="0"/>
              <a:t>память</a:t>
            </a:r>
          </a:p>
          <a:p>
            <a:r>
              <a:rPr lang="ru-RU" dirty="0"/>
              <a:t>9. </a:t>
            </a:r>
            <a:r>
              <a:rPr lang="ru-RU" dirty="0" smtClean="0"/>
              <a:t>Развивайте </a:t>
            </a:r>
            <a:r>
              <a:rPr lang="ru-RU" dirty="0"/>
              <a:t>зрительную, слуховую, тактильную, двигательную память у </a:t>
            </a:r>
            <a:r>
              <a:rPr lang="ru-RU" dirty="0" smtClean="0"/>
              <a:t>детей</a:t>
            </a:r>
          </a:p>
          <a:p>
            <a:r>
              <a:rPr lang="ru-RU" dirty="0" smtClean="0"/>
              <a:t>10. Шахматы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23818" y1="59833" x2="23818" y2="59833"/>
                        <a14:foregroundMark x1="36273" y1="90346" x2="36273" y2="90346"/>
                        <a14:foregroundMark x1="42182" y1="97616" x2="42182" y2="97616"/>
                        <a14:foregroundMark x1="48455" y1="97974" x2="48455" y2="97974"/>
                        <a14:foregroundMark x1="24364" y1="58403" x2="24364" y2="58403"/>
                        <a14:foregroundMark x1="27000" y1="53159" x2="27000" y2="53159"/>
                        <a14:foregroundMark x1="65455" y1="97378" x2="65455" y2="97378"/>
                        <a14:foregroundMark x1="72636" y1="97259" x2="72636" y2="97259"/>
                        <a14:foregroundMark x1="18636" y1="98808" x2="18636" y2="98808"/>
                        <a14:foregroundMark x1="32818" y1="37664" x2="31091" y2="37783"/>
                        <a14:foregroundMark x1="24182" y1="32896" x2="24182" y2="32896"/>
                        <a14:foregroundMark x1="28091" y1="32777" x2="28091" y2="32777"/>
                        <a14:foregroundMark x1="28727" y1="69487" x2="28727" y2="69487"/>
                        <a14:foregroundMark x1="29909" y1="87008" x2="29909" y2="87008"/>
                        <a14:foregroundMark x1="31636" y1="95709" x2="31636" y2="98451"/>
                        <a14:foregroundMark x1="34364" y1="72825" x2="34364" y2="72825"/>
                        <a14:foregroundMark x1="36636" y1="27056" x2="36636" y2="27056"/>
                        <a14:foregroundMark x1="36636" y1="16448" x2="36636" y2="16448"/>
                        <a14:foregroundMark x1="22909" y1="10727" x2="22909" y2="10727"/>
                        <a14:foregroundMark x1="13727" y1="30632" x2="13727" y2="30632"/>
                        <a14:foregroundMark x1="24182" y1="34684" x2="24182" y2="34684"/>
                        <a14:foregroundMark x1="25364" y1="34803" x2="25364" y2="34803"/>
                        <a14:foregroundMark x1="33909" y1="35042" x2="33909" y2="35042"/>
                        <a14:foregroundMark x1="39727" y1="39571" x2="39727" y2="39571"/>
                        <a14:foregroundMark x1="14545" y1="46126" x2="14545" y2="46126"/>
                        <a14:foregroundMark x1="21455" y1="16091" x2="21455" y2="16091"/>
                        <a14:foregroundMark x1="19545" y1="16687" x2="19182" y2="16806"/>
                        <a14:foregroundMark x1="19091" y1="14779" x2="19091" y2="14184"/>
                        <a14:foregroundMark x1="23273" y1="9058" x2="27818" y2="6555"/>
                        <a14:foregroundMark x1="36636" y1="10250" x2="36636" y2="10250"/>
                        <a14:foregroundMark x1="40909" y1="11442" x2="40909" y2="11442"/>
                        <a14:foregroundMark x1="36545" y1="5364" x2="36545" y2="5364"/>
                        <a14:foregroundMark x1="40182" y1="85936" x2="40182" y2="85936"/>
                        <a14:foregroundMark x1="38636" y1="97378" x2="38636" y2="97378"/>
                        <a14:foregroundMark x1="38636" y1="61144" x2="38636" y2="61144"/>
                        <a14:foregroundMark x1="25000" y1="84744" x2="25000" y2="84744"/>
                        <a14:foregroundMark x1="38909" y1="98808" x2="38909" y2="98808"/>
                        <a14:foregroundMark x1="55455" y1="97735" x2="55455" y2="97735"/>
                        <a14:foregroundMark x1="78273" y1="98808" x2="78273" y2="98808"/>
                        <a14:foregroundMark x1="86364" y1="97974" x2="86364" y2="97974"/>
                        <a14:foregroundMark x1="92818" y1="99285" x2="92818" y2="992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0073" y="689647"/>
            <a:ext cx="4225636" cy="171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834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3540606"/>
            <a:ext cx="9601196" cy="130848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Знайте, что совершенствуя память малыша, мы развиваем и другие его характеристики: улучшаем внимание, воображение, интеллект, мышление, логику, творческое начало.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84034" y="1276989"/>
            <a:ext cx="6623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«Повторение — мать ученья!» </a:t>
            </a:r>
          </a:p>
        </p:txBody>
      </p:sp>
    </p:spTree>
    <p:extLst>
      <p:ext uri="{BB962C8B-B14F-4D97-AF65-F5344CB8AC3E}">
        <p14:creationId xmlns:p14="http://schemas.microsoft.com/office/powerpoint/2010/main" xmlns="" val="277344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5746" y="590117"/>
            <a:ext cx="11014364" cy="569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9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</TotalTime>
  <Words>164</Words>
  <Application>Microsoft Office PowerPoint</Application>
  <PresentationFormat>Произвольный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Натуральные материалы</vt:lpstr>
      <vt:lpstr>Важно ли развивать память у детей 4-5 лет?</vt:lpstr>
      <vt:lpstr>Что такое «память»?</vt:lpstr>
      <vt:lpstr>Особенности развития памяти 4-5 лет</vt:lpstr>
      <vt:lpstr>Как развивать память у ребёнка?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Важно ли развивать память у детей 4-5 лет?</dc:title>
  <dc:creator>Пользователь</dc:creator>
  <cp:lastModifiedBy>Сашка</cp:lastModifiedBy>
  <cp:revision>9</cp:revision>
  <dcterms:created xsi:type="dcterms:W3CDTF">2019-09-25T16:32:39Z</dcterms:created>
  <dcterms:modified xsi:type="dcterms:W3CDTF">2022-11-01T15:34:39Z</dcterms:modified>
</cp:coreProperties>
</file>