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58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9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42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81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96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47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47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173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2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673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06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B7425-2BF3-4EAB-B689-846BFE18DEB3}" type="datetimeFigureOut">
              <a:rPr lang="ru-RU" smtClean="0"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1E72D-A680-4CDE-ADCE-F4E9A0EB9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3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4048" y="567781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Презентацию подготовила:</a:t>
            </a:r>
          </a:p>
          <a:p>
            <a:r>
              <a:rPr lang="ru-RU" dirty="0" smtClean="0"/>
              <a:t>воспитатель Детского сада №103 ОАО «РЖД» г.Лиски</a:t>
            </a:r>
          </a:p>
          <a:p>
            <a:r>
              <a:rPr lang="ru-RU" dirty="0" smtClean="0"/>
              <a:t> </a:t>
            </a:r>
            <a:r>
              <a:rPr lang="ru-RU" dirty="0" smtClean="0"/>
              <a:t>Острикова Татьяна Вячеславовна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905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252028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Кони глиняные мчатся </a:t>
            </a:r>
            <a:br>
              <a:rPr lang="ru-RU" dirty="0"/>
            </a:br>
            <a:r>
              <a:rPr lang="ru-RU" dirty="0"/>
              <a:t>На подставках, что есть сил. </a:t>
            </a:r>
            <a:br>
              <a:rPr lang="ru-RU" dirty="0"/>
            </a:br>
            <a:r>
              <a:rPr lang="ru-RU" dirty="0"/>
              <a:t>И за хвост не удержаться, </a:t>
            </a:r>
            <a:br>
              <a:rPr lang="ru-RU" dirty="0"/>
            </a:br>
            <a:r>
              <a:rPr lang="ru-RU" dirty="0"/>
              <a:t>Если гриву упустил.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80" y="2204863"/>
            <a:ext cx="4219575" cy="45365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08720"/>
            <a:ext cx="3672408" cy="50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88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5040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4474840" cy="57935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Завелась неведомая птица – </a:t>
            </a:r>
          </a:p>
          <a:p>
            <a:pPr marL="0" indent="0">
              <a:buNone/>
            </a:pPr>
            <a:r>
              <a:rPr lang="ru-RU" dirty="0" smtClean="0"/>
              <a:t>Всякий ей дивится.</a:t>
            </a:r>
          </a:p>
          <a:p>
            <a:pPr marL="0" indent="0">
              <a:buNone/>
            </a:pPr>
            <a:r>
              <a:rPr lang="ru-RU" dirty="0" smtClean="0"/>
              <a:t>Не поет и не летает,</a:t>
            </a:r>
          </a:p>
          <a:p>
            <a:pPr marL="0" indent="0">
              <a:buNone/>
            </a:pPr>
            <a:r>
              <a:rPr lang="ru-RU" dirty="0" smtClean="0"/>
              <a:t>Вся горит и полыхает…</a:t>
            </a:r>
          </a:p>
          <a:p>
            <a:pPr marL="0" indent="0">
              <a:buNone/>
            </a:pPr>
            <a:r>
              <a:rPr lang="ru-RU" dirty="0" smtClean="0"/>
              <a:t>Эта птица не простая,</a:t>
            </a:r>
          </a:p>
          <a:p>
            <a:pPr marL="0" indent="0">
              <a:buNone/>
            </a:pPr>
            <a:r>
              <a:rPr lang="ru-RU" dirty="0" smtClean="0"/>
              <a:t>Расписная, золотая.</a:t>
            </a:r>
          </a:p>
          <a:p>
            <a:pPr marL="0" indent="0">
              <a:buNone/>
            </a:pPr>
            <a:r>
              <a:rPr lang="ru-RU" dirty="0" smtClean="0"/>
              <a:t>Просто диво – безделушка,</a:t>
            </a:r>
          </a:p>
          <a:p>
            <a:pPr marL="0" indent="0">
              <a:buNone/>
            </a:pPr>
            <a:r>
              <a:rPr lang="ru-RU" dirty="0" smtClean="0"/>
              <a:t>Зовут ее – народная игрушка!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4130"/>
            <a:ext cx="2880320" cy="331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58" y="3284984"/>
            <a:ext cx="2727109" cy="330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917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9"/>
            <a:ext cx="8579296" cy="31683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И по сей день дымковская игрушка продолжает радовать нас своей яркостью, красочностью, праздничностью. Промысел дымковской игрушки сохраняется благодаря дымковским мастерицам из города Кирова.</a:t>
            </a:r>
          </a:p>
          <a:p>
            <a:pPr marL="0" indent="0">
              <a:buNone/>
            </a:pPr>
            <a:r>
              <a:rPr lang="ru-RU" dirty="0"/>
              <a:t>Мы игрушки знатные, </a:t>
            </a:r>
            <a:br>
              <a:rPr lang="ru-RU" dirty="0"/>
            </a:br>
            <a:r>
              <a:rPr lang="ru-RU" dirty="0"/>
              <a:t>Складные да ладные, </a:t>
            </a:r>
            <a:br>
              <a:rPr lang="ru-RU" dirty="0"/>
            </a:br>
            <a:r>
              <a:rPr lang="ru-RU" dirty="0"/>
              <a:t>Мы повсюду славимся, </a:t>
            </a:r>
            <a:br>
              <a:rPr lang="ru-RU" dirty="0"/>
            </a:br>
            <a:r>
              <a:rPr lang="ru-RU" dirty="0"/>
              <a:t>Мы и вам понравимся!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44824"/>
            <a:ext cx="4641751" cy="3960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0"/>
            <a:ext cx="3744416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06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315416"/>
            <a:ext cx="8229600" cy="3154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5328592" cy="547260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Чем знаменито Дымково? </a:t>
            </a:r>
            <a:br>
              <a:rPr lang="ru-RU" dirty="0"/>
            </a:br>
            <a:r>
              <a:rPr lang="ru-RU" dirty="0"/>
              <a:t>Игрушкою своей. </a:t>
            </a:r>
            <a:br>
              <a:rPr lang="ru-RU" dirty="0"/>
            </a:br>
            <a:r>
              <a:rPr lang="ru-RU" dirty="0"/>
              <a:t>В ней нету цвета дымного, </a:t>
            </a:r>
            <a:br>
              <a:rPr lang="ru-RU" dirty="0"/>
            </a:br>
            <a:r>
              <a:rPr lang="ru-RU" dirty="0"/>
              <a:t>А есть любовь людей.</a:t>
            </a:r>
          </a:p>
          <a:p>
            <a:pPr marL="0" indent="0">
              <a:buNone/>
            </a:pPr>
            <a:r>
              <a:rPr lang="ru-RU" dirty="0"/>
              <a:t>В ней что-то есть от радуги, </a:t>
            </a:r>
            <a:br>
              <a:rPr lang="ru-RU" dirty="0"/>
            </a:br>
            <a:r>
              <a:rPr lang="ru-RU" dirty="0"/>
              <a:t>От капелек росы. </a:t>
            </a:r>
            <a:br>
              <a:rPr lang="ru-RU" dirty="0"/>
            </a:br>
            <a:r>
              <a:rPr lang="ru-RU" dirty="0"/>
              <a:t>В ней что-то есть от радости, </a:t>
            </a:r>
            <a:br>
              <a:rPr lang="ru-RU" dirty="0"/>
            </a:br>
            <a:r>
              <a:rPr lang="ru-RU" dirty="0"/>
              <a:t>Гремящей, как басы.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76237"/>
            <a:ext cx="3685059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98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603448"/>
            <a:ext cx="8229600" cy="6034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79566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90765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713984"/>
          </a:xfrm>
        </p:spPr>
      </p:pic>
    </p:spTree>
    <p:extLst>
      <p:ext uri="{BB962C8B-B14F-4D97-AF65-F5344CB8AC3E}">
        <p14:creationId xmlns:p14="http://schemas.microsoft.com/office/powerpoint/2010/main" val="60160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251520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26871"/>
            <a:ext cx="8640960" cy="5428193"/>
          </a:xfrm>
        </p:spPr>
        <p:txBody>
          <a:bodyPr/>
          <a:lstStyle/>
          <a:p>
            <a:r>
              <a:rPr lang="ru-RU" dirty="0" smtClean="0"/>
              <a:t>Техника изготовления дымковской игрушки очень проста. Игрушки лепят из красной глины, перемешанной с речным песком. Форму лепят по частям. Отдельные элементы соединяют между собой жидкой глиной. Швы протирают влажной тряпкой.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00" y="3429000"/>
            <a:ext cx="4097459" cy="3347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29000"/>
            <a:ext cx="4682479" cy="334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4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1512168"/>
          </a:xfrm>
        </p:spPr>
        <p:txBody>
          <a:bodyPr/>
          <a:lstStyle/>
          <a:p>
            <a:r>
              <a:rPr lang="ru-RU" dirty="0" smtClean="0"/>
              <a:t>После лепки игрушку обсушивают и обжигают.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4824536" cy="4629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797" y="1124744"/>
            <a:ext cx="3744416" cy="498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27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387424"/>
            <a:ext cx="8229600" cy="3874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9"/>
            <a:ext cx="8229600" cy="2664295"/>
          </a:xfrm>
        </p:spPr>
        <p:txBody>
          <a:bodyPr/>
          <a:lstStyle/>
          <a:p>
            <a:r>
              <a:rPr lang="ru-RU" dirty="0" smtClean="0"/>
              <a:t>Следующий этап работы – отбеливание. Игрушку погружали в раствор молотого мела, разведенного на молоке. Игрушка превращалась в ослепительно белую и была готова к росписи.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80015"/>
            <a:ext cx="409952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57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243408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1368151"/>
          </a:xfrm>
        </p:spPr>
        <p:txBody>
          <a:bodyPr/>
          <a:lstStyle/>
          <a:p>
            <a:r>
              <a:rPr lang="ru-RU" dirty="0" smtClean="0"/>
              <a:t>Затем наносились традиционные узоры: клеточки, полоски, кружочки, овалы, точки.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4896544" cy="38164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262066"/>
            <a:ext cx="3600400" cy="223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789040"/>
            <a:ext cx="374441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564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943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36003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Дымковская барыня очень нарядна. На голове непременно – кудри, шляпки, кокошники. На плечах – пелерина, пышные рукава. По низу юбки или передника – оборки. В руках - сумочка, зонтик, собачка, коромысло и т. д. По белому фону мастерицы щедро «разбрасывали» круги, клетки, крупные и мелкие горошины.</a:t>
            </a:r>
          </a:p>
          <a:p>
            <a:pPr marL="0" indent="0">
              <a:buNone/>
            </a:pPr>
            <a:r>
              <a:rPr lang="ru-RU" dirty="0"/>
              <a:t>Посмотри, как хороша </a:t>
            </a:r>
            <a:br>
              <a:rPr lang="ru-RU" dirty="0"/>
            </a:br>
            <a:r>
              <a:rPr lang="ru-RU" dirty="0"/>
              <a:t>Эта девица-душа </a:t>
            </a:r>
            <a:br>
              <a:rPr lang="ru-RU" dirty="0"/>
            </a:br>
            <a:r>
              <a:rPr lang="ru-RU" dirty="0"/>
              <a:t>Щечки алые горят, </a:t>
            </a:r>
            <a:br>
              <a:rPr lang="ru-RU" dirty="0"/>
            </a:br>
            <a:r>
              <a:rPr lang="ru-RU" dirty="0"/>
              <a:t>Удивительный наряд.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9" y="3501008"/>
            <a:ext cx="5297085" cy="3140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132856"/>
            <a:ext cx="278130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21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33123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Дымковские кавалеры, генералы осанисты, с чувством собственного достоинства. Чаще изображаются верхом или в паре с барыней.</a:t>
            </a:r>
          </a:p>
          <a:p>
            <a:pPr marL="0" indent="0">
              <a:buNone/>
            </a:pPr>
            <a:r>
              <a:rPr lang="ru-RU" dirty="0"/>
              <a:t>С лентами да бантами, </a:t>
            </a:r>
            <a:br>
              <a:rPr lang="ru-RU" dirty="0"/>
            </a:br>
            <a:r>
              <a:rPr lang="ru-RU" dirty="0"/>
              <a:t>Да под ручку с франтами </a:t>
            </a:r>
            <a:br>
              <a:rPr lang="ru-RU" dirty="0"/>
            </a:br>
            <a:r>
              <a:rPr lang="ru-RU" dirty="0"/>
              <a:t>Мы гуляем парами, </a:t>
            </a:r>
            <a:br>
              <a:rPr lang="ru-RU" dirty="0"/>
            </a:br>
            <a:r>
              <a:rPr lang="ru-RU" dirty="0"/>
              <a:t>Проплываем павами.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84785"/>
            <a:ext cx="3521968" cy="534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96952"/>
            <a:ext cx="420052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977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274</Words>
  <Application>Microsoft Office PowerPoint</Application>
  <PresentationFormat>Экран (4:3)</PresentationFormat>
  <Paragraphs>25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Солнышко</cp:lastModifiedBy>
  <cp:revision>14</cp:revision>
  <dcterms:created xsi:type="dcterms:W3CDTF">2014-12-08T08:19:29Z</dcterms:created>
  <dcterms:modified xsi:type="dcterms:W3CDTF">2022-12-17T16:58:06Z</dcterms:modified>
</cp:coreProperties>
</file>