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3" r:id="rId2"/>
    <p:sldId id="267" r:id="rId3"/>
    <p:sldId id="257" r:id="rId4"/>
    <p:sldId id="269" r:id="rId5"/>
    <p:sldId id="258" r:id="rId6"/>
    <p:sldId id="260" r:id="rId7"/>
    <p:sldId id="259" r:id="rId8"/>
    <p:sldId id="272" r:id="rId9"/>
    <p:sldId id="261" r:id="rId10"/>
    <p:sldId id="270" r:id="rId11"/>
    <p:sldId id="262" r:id="rId12"/>
    <p:sldId id="263" r:id="rId13"/>
    <p:sldId id="264" r:id="rId14"/>
    <p:sldId id="265" r:id="rId15"/>
    <p:sldId id="271" r:id="rId16"/>
    <p:sldId id="266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0CEC842-E209-4352-AD3B-ADA01F55E343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96118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Знакомство с русским костюмом.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7" y="2852936"/>
            <a:ext cx="3672408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/>
              <a:t>Материал к презентации </a:t>
            </a:r>
          </a:p>
          <a:p>
            <a:pPr marL="0" indent="0">
              <a:buNone/>
            </a:pPr>
            <a:r>
              <a:rPr lang="ru-RU" sz="1600" b="1" dirty="0" smtClean="0"/>
              <a:t>Подготовил:</a:t>
            </a:r>
          </a:p>
          <a:p>
            <a:pPr marL="0" indent="0">
              <a:buNone/>
            </a:pPr>
            <a:r>
              <a:rPr lang="ru-RU" sz="1600" b="1" dirty="0" smtClean="0"/>
              <a:t>Воспитатель</a:t>
            </a:r>
            <a:r>
              <a:rPr lang="ru-RU" sz="1600" b="1" dirty="0" smtClean="0"/>
              <a:t>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err="1" smtClean="0"/>
              <a:t>Острикова</a:t>
            </a:r>
            <a:r>
              <a:rPr lang="ru-RU" sz="1600" b="1" dirty="0" smtClean="0"/>
              <a:t> Т.В.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« </a:t>
            </a:r>
            <a:r>
              <a:rPr lang="ru-RU" sz="1600" b="1" dirty="0" smtClean="0"/>
              <a:t>Детский сад №103</a:t>
            </a:r>
          </a:p>
          <a:p>
            <a:pPr marL="0" indent="0">
              <a:buNone/>
            </a:pPr>
            <a:r>
              <a:rPr lang="ru-RU" sz="1600" b="1" dirty="0" smtClean="0"/>
              <a:t>ОАО  « РЖД</a:t>
            </a:r>
            <a:r>
              <a:rPr lang="ru-RU" sz="1600" b="1" dirty="0" smtClean="0"/>
              <a:t>»</a:t>
            </a:r>
          </a:p>
          <a:p>
            <a:pPr marL="0" indent="0">
              <a:buNone/>
            </a:pPr>
            <a:r>
              <a:rPr lang="ru-RU" sz="1600" b="1" dirty="0" err="1"/>
              <a:t>г</a:t>
            </a:r>
            <a:r>
              <a:rPr lang="ru-RU" sz="1600" b="1" dirty="0" err="1" smtClean="0"/>
              <a:t>.Лиски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06681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Рубашки, как мужские, так и женские, украшали вышивкой. </a:t>
            </a:r>
          </a:p>
          <a:p>
            <a:pPr marL="0" indent="0">
              <a:buNone/>
            </a:pPr>
            <a:r>
              <a:rPr lang="ru-RU" sz="2000" b="1" dirty="0" smtClean="0"/>
              <a:t>На </a:t>
            </a:r>
            <a:r>
              <a:rPr lang="ru-RU" sz="2000" b="1" dirty="0"/>
              <a:t>Руси употребляли слово «узор</a:t>
            </a:r>
            <a:r>
              <a:rPr lang="ru-RU" sz="2000" b="1" dirty="0" smtClean="0"/>
              <a:t>»</a:t>
            </a:r>
          </a:p>
          <a:p>
            <a:pPr marL="0" indent="0">
              <a:buNone/>
            </a:pPr>
            <a:r>
              <a:rPr lang="ru-RU" sz="2000" b="1" dirty="0" smtClean="0"/>
              <a:t>«</a:t>
            </a:r>
            <a:r>
              <a:rPr lang="ru-RU" sz="2000" b="1" dirty="0"/>
              <a:t>Узор» происходит от древнеславянского слова «узреть» - </a:t>
            </a:r>
            <a:r>
              <a:rPr lang="ru-RU" sz="2000" b="1" dirty="0" smtClean="0"/>
              <a:t>увидеть.</a:t>
            </a:r>
          </a:p>
          <a:p>
            <a:pPr marL="0" indent="0">
              <a:buNone/>
            </a:pPr>
            <a:r>
              <a:rPr lang="ru-RU" sz="2000" b="1" dirty="0" smtClean="0"/>
              <a:t>Увидеть </a:t>
            </a:r>
            <a:r>
              <a:rPr lang="ru-RU" sz="2000" b="1" dirty="0"/>
              <a:t>красоту. Мастерицы вышивали знаки: ромбы, кресты, цветы, круги)</a:t>
            </a:r>
          </a:p>
        </p:txBody>
      </p:sp>
    </p:spTree>
    <p:extLst>
      <p:ext uri="{BB962C8B-B14F-4D97-AF65-F5344CB8AC3E}">
        <p14:creationId xmlns:p14="http://schemas.microsoft.com/office/powerpoint/2010/main" val="2895619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4653136"/>
            <a:ext cx="7125112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Знак </a:t>
            </a:r>
            <a:r>
              <a:rPr lang="ru-RU" sz="2000" b="1" dirty="0"/>
              <a:t>солнца.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Солнце дарит людям тепло</a:t>
            </a:r>
            <a:r>
              <a:rPr lang="ru-RU" sz="2000" b="1" dirty="0"/>
              <a:t>, </a:t>
            </a:r>
            <a:r>
              <a:rPr lang="ru-RU" sz="2000" b="1" dirty="0" smtClean="0"/>
              <a:t>добро. </a:t>
            </a:r>
            <a:r>
              <a:rPr lang="ru-RU" sz="2000" b="1" dirty="0"/>
              <a:t>Поэтому и сам знак обозначает плодородие, счастье, благополучие.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63" y="188640"/>
            <a:ext cx="5530057" cy="16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5544616" cy="178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0250"/>
            <a:ext cx="25812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59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000">
        <p:split orient="vert"/>
      </p:transition>
    </mc:Choice>
    <mc:Fallback xmlns="">
      <p:transition spd="slow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871461" cy="495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566124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Образ коня - это древний знак, связанный с культом солнца.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39050217"/>
      </p:ext>
    </p:extLst>
  </p:cSld>
  <p:clrMapOvr>
    <a:masterClrMapping/>
  </p:clrMapOvr>
  <p:transition spd="slow" advTm="7000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103337"/>
            <a:ext cx="6390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Волнистая линия – знак Воды. Ручеек журчит и веселит нас, несет радость, веселье.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549592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25144"/>
      </p:ext>
    </p:extLst>
  </p:cSld>
  <p:clrMapOvr>
    <a:masterClrMapping/>
  </p:clrMapOvr>
  <p:transition spd="slow" advTm="7000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427" y="4059001"/>
            <a:ext cx="4890243" cy="13672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Знаки  засеянного поля. Они приносят </a:t>
            </a:r>
            <a:r>
              <a:rPr lang="ru-RU" sz="2000" b="1" dirty="0"/>
              <a:t>счастье, богатство, достаток.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7" y="235852"/>
            <a:ext cx="3965549" cy="388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420" y="235853"/>
            <a:ext cx="952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24196" y="-88183"/>
            <a:ext cx="115212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847" y="1556792"/>
            <a:ext cx="2841104" cy="250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84" y="4130186"/>
            <a:ext cx="2857500" cy="258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855049"/>
      </p:ext>
    </p:extLst>
  </p:cSld>
  <p:clrMapOvr>
    <a:masterClrMapping/>
  </p:clrMapOvr>
  <p:transition spd="slow" advTm="7000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49580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836712"/>
            <a:ext cx="3326258" cy="186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3312368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4653136"/>
            <a:ext cx="5392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цветы – символ богатства</a:t>
            </a:r>
          </a:p>
        </p:txBody>
      </p:sp>
    </p:spTree>
    <p:extLst>
      <p:ext uri="{BB962C8B-B14F-4D97-AF65-F5344CB8AC3E}">
        <p14:creationId xmlns:p14="http://schemas.microsoft.com/office/powerpoint/2010/main" val="1255121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31058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Черный – богатство,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404664"/>
            <a:ext cx="7488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-</a:t>
            </a:r>
            <a:r>
              <a:rPr lang="ru-RU" sz="2400" b="1" dirty="0" smtClean="0"/>
              <a:t>Каждый цвет в одежде обозначает что-то свое:               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235661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Красный – благополучие, (хорошую жизнь)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916833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Желтый – тепло и ласку,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131840" y="3367590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                      Синий – радость.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1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000">
        <p:circle/>
      </p:transition>
    </mc:Choice>
    <mc:Fallback xmlns="">
      <p:transition spd="slow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352928" cy="2376264"/>
          </a:xfrm>
        </p:spPr>
        <p:txBody>
          <a:bodyPr/>
          <a:lstStyle/>
          <a:p>
            <a:r>
              <a:rPr lang="ru-RU" sz="2400" b="1" dirty="0"/>
              <a:t>Посмотрите и в костюмах наших гостей есть эти цвета.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46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46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776"/>
            <a:ext cx="9753600" cy="77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58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3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3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3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82067"/>
            <a:ext cx="4176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Когда-то страна наша называлась Русью</a:t>
            </a:r>
            <a:r>
              <a:rPr lang="ru-RU" sz="2000" b="1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sz="2000" b="1" dirty="0">
              <a:solidFill>
                <a:prstClr val="black"/>
              </a:solidFill>
            </a:endParaRPr>
          </a:p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От этого и произошло ее сегодняшнее </a:t>
            </a:r>
            <a:r>
              <a:rPr lang="ru-RU" sz="2000" b="1" dirty="0"/>
              <a:t>назван</a:t>
            </a:r>
            <a:r>
              <a:rPr lang="ru-RU" sz="2000" b="1" dirty="0">
                <a:solidFill>
                  <a:prstClr val="black"/>
                </a:solidFill>
              </a:rPr>
              <a:t>ие – Россия.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pPr lvl="0"/>
            <a:endParaRPr lang="ru-RU" sz="2000" b="1" dirty="0">
              <a:solidFill>
                <a:prstClr val="black"/>
              </a:solidFill>
            </a:endParaRPr>
          </a:p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Давным-давно на Руси все люди  одевались не та, как сейчас.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pPr lvl="0"/>
            <a:endParaRPr lang="ru-RU" sz="2000" b="1" dirty="0">
              <a:solidFill>
                <a:prstClr val="black"/>
              </a:solidFill>
            </a:endParaRPr>
          </a:p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Давайте </a:t>
            </a:r>
            <a:r>
              <a:rPr lang="ru-RU" sz="2000" b="1" dirty="0">
                <a:solidFill>
                  <a:prstClr val="black"/>
                </a:solidFill>
              </a:rPr>
              <a:t>познакомимся  с русским народным костюмом</a:t>
            </a:r>
            <a:r>
              <a:rPr lang="ru-RU" sz="2800" b="1" dirty="0">
                <a:solidFill>
                  <a:prstClr val="black"/>
                </a:solidFill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21577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692696"/>
            <a:ext cx="4032448" cy="924475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 </a:t>
            </a:r>
            <a:r>
              <a:rPr lang="ru-RU" sz="1800" dirty="0" smtClean="0"/>
              <a:t>    </a:t>
            </a:r>
            <a:endParaRPr lang="ru-RU" sz="1800" b="1" dirty="0"/>
          </a:p>
        </p:txBody>
      </p:sp>
      <p:pic>
        <p:nvPicPr>
          <p:cNvPr id="2058" name="Picture 10" descr="E:\ваня и маша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6044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костюмы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728" y="116632"/>
            <a:ext cx="376416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5805264"/>
            <a:ext cx="8448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Куклы  </a:t>
            </a:r>
            <a:r>
              <a:rPr lang="ru-RU" sz="2400" b="1" dirty="0" err="1" smtClean="0"/>
              <a:t>Марьюшка</a:t>
            </a:r>
            <a:r>
              <a:rPr lang="ru-RU" sz="2400" b="1" dirty="0" smtClean="0"/>
              <a:t> и Иванушка в русских народных костюмах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1064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4303"/>
            <a:ext cx="33123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 descr="E:\vfhm.irf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2295"/>
            <a:ext cx="3096344" cy="448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5735936"/>
            <a:ext cx="4809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</a:rPr>
              <a:t>Волосы у </a:t>
            </a:r>
            <a:r>
              <a:rPr lang="ru-RU" sz="2400" b="1" dirty="0" err="1">
                <a:solidFill>
                  <a:prstClr val="black"/>
                </a:solidFill>
              </a:rPr>
              <a:t>Марьюшки</a:t>
            </a:r>
            <a:r>
              <a:rPr lang="ru-RU" sz="2400" b="1" dirty="0">
                <a:solidFill>
                  <a:prstClr val="black"/>
                </a:solidFill>
              </a:rPr>
              <a:t> в косу заплетены</a:t>
            </a:r>
            <a:r>
              <a:rPr lang="ru-RU" sz="2400" b="1" dirty="0" smtClean="0">
                <a:solidFill>
                  <a:prstClr val="black"/>
                </a:solidFill>
              </a:rPr>
              <a:t>. А на голове кокошник.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65104"/>
            <a:ext cx="2736304" cy="208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632"/>
            <a:ext cx="381642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6237312"/>
            <a:ext cx="4090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Мужская рубаха</a:t>
            </a:r>
            <a:endParaRPr lang="ru-RU" sz="20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672408" cy="46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5730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47625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80728"/>
            <a:ext cx="316835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365104"/>
            <a:ext cx="2486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Лапти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5805264"/>
            <a:ext cx="227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Сапоги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521737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1764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88843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5426413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Основной одеждой женщин была длинная сорочка. Поверх сорочки надевали </a:t>
            </a:r>
            <a:r>
              <a:rPr lang="ru-RU" sz="2000" b="1" dirty="0" smtClean="0">
                <a:solidFill>
                  <a:prstClr val="black"/>
                </a:solidFill>
              </a:rPr>
              <a:t>сарафан.</a:t>
            </a:r>
            <a:endParaRPr lang="ru-RU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84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03" y="321509"/>
            <a:ext cx="2381250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320" y="919325"/>
            <a:ext cx="317182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5572" y="5291469"/>
            <a:ext cx="126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фартук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63888" y="5714676"/>
            <a:ext cx="1992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понева</a:t>
            </a:r>
            <a:endParaRPr lang="ru-RU" sz="20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941" y="2334416"/>
            <a:ext cx="3066926" cy="356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95403" y="6114786"/>
            <a:ext cx="1404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/>
              <a:t>шушпан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3104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1124744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Вы заметили, какой интересный узор вышит на нашей одежде? Он называется орнаментом. В орнаменте каждый элемент имеет определенный смысл.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3158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381</TotalTime>
  <Words>280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Spring</vt:lpstr>
      <vt:lpstr>Знакомство с русским костюмом.</vt:lpstr>
      <vt:lpstr>Презентация PowerPoint</vt:lpstr>
      <vt:lpstr>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Посмотрите и в костюмах наших гостей есть эти цвета.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SKORLEON</dc:creator>
  <cp:lastModifiedBy>Пользователь</cp:lastModifiedBy>
  <cp:revision>28</cp:revision>
  <dcterms:created xsi:type="dcterms:W3CDTF">2012-11-08T16:39:51Z</dcterms:created>
  <dcterms:modified xsi:type="dcterms:W3CDTF">2022-12-13T20:47:24Z</dcterms:modified>
</cp:coreProperties>
</file>