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2" r:id="rId4"/>
    <p:sldId id="284" r:id="rId5"/>
    <p:sldId id="265" r:id="rId6"/>
    <p:sldId id="266" r:id="rId7"/>
    <p:sldId id="261" r:id="rId8"/>
    <p:sldId id="262" r:id="rId9"/>
    <p:sldId id="259" r:id="rId10"/>
    <p:sldId id="260" r:id="rId11"/>
    <p:sldId id="263" r:id="rId12"/>
    <p:sldId id="264" r:id="rId13"/>
    <p:sldId id="278" r:id="rId14"/>
    <p:sldId id="276" r:id="rId15"/>
    <p:sldId id="258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2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1B107-5B69-4F6E-8F44-2642A60CDDBB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C5AAB-B8AC-46D1-A859-D92927A55F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7977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1B107-5B69-4F6E-8F44-2642A60CDDBB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C5AAB-B8AC-46D1-A859-D92927A55F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9178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1B107-5B69-4F6E-8F44-2642A60CDDBB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C5AAB-B8AC-46D1-A859-D92927A55F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9110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1B107-5B69-4F6E-8F44-2642A60CDDBB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C5AAB-B8AC-46D1-A859-D92927A55F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5400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1B107-5B69-4F6E-8F44-2642A60CDDBB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C5AAB-B8AC-46D1-A859-D92927A55F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8342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1B107-5B69-4F6E-8F44-2642A60CDDBB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C5AAB-B8AC-46D1-A859-D92927A55F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0837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1B107-5B69-4F6E-8F44-2642A60CDDBB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C5AAB-B8AC-46D1-A859-D92927A55F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5989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1B107-5B69-4F6E-8F44-2642A60CDDBB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C5AAB-B8AC-46D1-A859-D92927A55F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8731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1B107-5B69-4F6E-8F44-2642A60CDDBB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C5AAB-B8AC-46D1-A859-D92927A55F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188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1B107-5B69-4F6E-8F44-2642A60CDDBB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C5AAB-B8AC-46D1-A859-D92927A55F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210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1B107-5B69-4F6E-8F44-2642A60CDDBB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C5AAB-B8AC-46D1-A859-D92927A55F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856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F1B107-5B69-4F6E-8F44-2642A60CDDBB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2C5AAB-B8AC-46D1-A859-D92927A55F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3146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80937" y="756579"/>
            <a:ext cx="9104244" cy="2524539"/>
          </a:xfrm>
          <a:prstGeom prst="rect">
            <a:avLst/>
          </a:prstGeom>
          <a:noFill/>
        </p:spPr>
        <p:txBody>
          <a:bodyPr wrap="none" rtlCol="0">
            <a:prstTxWarp prst="textWave2">
              <a:avLst/>
            </a:prstTxWarp>
            <a:spAutoFit/>
          </a:bodyPr>
          <a:lstStyle/>
          <a:p>
            <a:pPr algn="ctr"/>
            <a:r>
              <a:rPr lang="ru-RU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</a:p>
          <a:p>
            <a:pPr algn="ctr"/>
            <a:r>
              <a:rPr lang="ru-RU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«Дикие животные в лесу зимой»</a:t>
            </a:r>
            <a:endParaRPr lang="ru-RU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564" y="3515316"/>
            <a:ext cx="4368034" cy="31348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71077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2485" y="3445165"/>
            <a:ext cx="6242304" cy="321425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89" y="1099127"/>
            <a:ext cx="5487555" cy="39531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3298" y="221288"/>
            <a:ext cx="6280847" cy="29853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7897091" y="5975928"/>
            <a:ext cx="20008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Следы белки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2522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4169" y="210127"/>
            <a:ext cx="8583661" cy="64377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2087417" y="325690"/>
            <a:ext cx="803563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0" i="0" dirty="0" smtClean="0">
                <a:solidFill>
                  <a:schemeClr val="bg1"/>
                </a:solidFill>
                <a:effectLst/>
                <a:latin typeface="Verdana" panose="020B0604030504040204" pitchFamily="34" charset="0"/>
              </a:rPr>
              <a:t>Бегает по лесу Хвостиком машет </a:t>
            </a:r>
          </a:p>
          <a:p>
            <a:r>
              <a:rPr lang="ru-RU" sz="2400" b="0" i="0" dirty="0" smtClean="0">
                <a:solidFill>
                  <a:schemeClr val="bg1"/>
                </a:solidFill>
                <a:effectLst/>
                <a:latin typeface="Verdana" panose="020B0604030504040204" pitchFamily="34" charset="0"/>
              </a:rPr>
              <a:t>Рыжая сестричка Хитрая …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746837" y="5745018"/>
            <a:ext cx="12378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Лисица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6095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37380" y="12698"/>
            <a:ext cx="6160655" cy="46204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963" y="2561934"/>
            <a:ext cx="5523345" cy="41425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60296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12" y="2161310"/>
            <a:ext cx="5381722" cy="43133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3344" y="2062018"/>
            <a:ext cx="5975927" cy="44819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57017" y="748144"/>
            <a:ext cx="119689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 люди могут помочь диким животным в лесу зимой?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6829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928" y="165445"/>
            <a:ext cx="4572000" cy="304038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7998" y="1685635"/>
            <a:ext cx="6169893" cy="462742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200" y="3464420"/>
            <a:ext cx="5156199" cy="309801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4300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148" y="404445"/>
            <a:ext cx="11727805" cy="623361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77962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765" y="403456"/>
            <a:ext cx="10030690" cy="6067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471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2400" y="364253"/>
            <a:ext cx="9221364" cy="61503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1622718" y="510462"/>
            <a:ext cx="88207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0" i="0" dirty="0" smtClean="0">
                <a:solidFill>
                  <a:schemeClr val="bg1"/>
                </a:solidFill>
                <a:effectLst/>
                <a:latin typeface="Verdana" panose="020B0604030504040204" pitchFamily="34" charset="0"/>
              </a:rPr>
              <a:t>Кто в лесу глухом живёт, Неуклюжий, косолапый, Летом ест малину, мёд, А зимой сосёт он лапу.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423564" y="5357091"/>
            <a:ext cx="15714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Медведь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3303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255" y="252845"/>
            <a:ext cx="10123054" cy="6480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023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0726" y="1288473"/>
            <a:ext cx="9901382" cy="55695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877453" y="168717"/>
            <a:ext cx="1054792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Серый злой Зимой холодной Весь замёрзший и </a:t>
            </a:r>
            <a:r>
              <a:rPr lang="ru-RU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400" b="1" i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олодный Он зубами «щелк-щелк-щелк» </a:t>
            </a:r>
          </a:p>
          <a:p>
            <a:r>
              <a:rPr lang="ru-RU" sz="2400" b="1" i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Кто же это? Это …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80945" y="5624945"/>
            <a:ext cx="12429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Волк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7375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636" y="211660"/>
            <a:ext cx="4867564" cy="324187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214" y="3604100"/>
            <a:ext cx="4726132" cy="315075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3615" y="2078181"/>
            <a:ext cx="6015950" cy="451196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647040" y="211660"/>
            <a:ext cx="62520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0" dirty="0" smtClean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Обычно волки охотятся небольшими стаями.</a:t>
            </a:r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647040" y="50776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0" dirty="0" smtClean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Волки хорошо чувствуют запахи и слышат даже слабые звуки.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647040" y="103340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0" dirty="0" smtClean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ВОЛК Не меняет цвет шерсти Не строит жилище Не делает запасов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593069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2182" y="136814"/>
            <a:ext cx="9770412" cy="65217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1413164" y="362681"/>
            <a:ext cx="802640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0" i="0" dirty="0" smtClean="0">
                <a:solidFill>
                  <a:schemeClr val="bg1"/>
                </a:solidFill>
                <a:effectLst/>
                <a:latin typeface="Verdana" panose="020B0604030504040204" pitchFamily="34" charset="0"/>
              </a:rPr>
              <a:t>Маленький ростик, </a:t>
            </a:r>
          </a:p>
          <a:p>
            <a:r>
              <a:rPr lang="ru-RU" sz="2400" b="0" i="0" dirty="0" smtClean="0">
                <a:solidFill>
                  <a:schemeClr val="bg1"/>
                </a:solidFill>
                <a:effectLst/>
                <a:latin typeface="Verdana" panose="020B0604030504040204" pitchFamily="34" charset="0"/>
              </a:rPr>
              <a:t>Пимпочкой хвостик, </a:t>
            </a:r>
          </a:p>
          <a:p>
            <a:r>
              <a:rPr lang="ru-RU" sz="2400" b="0" i="0" dirty="0" smtClean="0">
                <a:solidFill>
                  <a:schemeClr val="bg1"/>
                </a:solidFill>
                <a:effectLst/>
                <a:latin typeface="Verdana" panose="020B0604030504040204" pitchFamily="34" charset="0"/>
              </a:rPr>
              <a:t>А на макушке – </a:t>
            </a:r>
          </a:p>
          <a:p>
            <a:r>
              <a:rPr lang="ru-RU" sz="2400" b="0" i="0" dirty="0" smtClean="0">
                <a:solidFill>
                  <a:schemeClr val="bg1"/>
                </a:solidFill>
                <a:effectLst/>
                <a:latin typeface="Verdana" panose="020B0604030504040204" pitchFamily="34" charset="0"/>
              </a:rPr>
              <a:t>Длинные ушки.</a:t>
            </a:r>
            <a:r>
              <a:rPr lang="ru-RU" sz="2400" dirty="0" smtClean="0">
                <a:solidFill>
                  <a:schemeClr val="bg1"/>
                </a:solidFill>
              </a:rPr>
              <a:t/>
            </a:r>
            <a:br>
              <a:rPr lang="ru-RU" sz="2400" dirty="0" smtClean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885382" y="5384801"/>
            <a:ext cx="1496291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Заяц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5802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8795" y="277091"/>
            <a:ext cx="4323282" cy="28774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8795" y="3656829"/>
            <a:ext cx="4323773" cy="288251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4036" y="568035"/>
            <a:ext cx="7204364" cy="5780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450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126" y="219987"/>
            <a:ext cx="11046691" cy="642445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68398" y="307262"/>
            <a:ext cx="989214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0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Зверька узнали мы с тобой По двум таким приметам: Он в шубе серенькой зимой, А в рыжей шубке – летом.</a:t>
            </a:r>
            <a:endParaRPr lang="ru-RU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25053" y="4692072"/>
            <a:ext cx="17225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Белка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6788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138</Words>
  <Application>Microsoft Office PowerPoint</Application>
  <PresentationFormat>Произвольный</PresentationFormat>
  <Paragraphs>22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Ксения Нагорная</dc:creator>
  <cp:lastModifiedBy>Пользователь</cp:lastModifiedBy>
  <cp:revision>17</cp:revision>
  <dcterms:created xsi:type="dcterms:W3CDTF">2021-11-17T17:13:25Z</dcterms:created>
  <dcterms:modified xsi:type="dcterms:W3CDTF">2022-11-29T10:04:06Z</dcterms:modified>
</cp:coreProperties>
</file>