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6" autoAdjust="0"/>
    <p:restoredTop sz="94662" autoAdjust="0"/>
  </p:normalViewPr>
  <p:slideViewPr>
    <p:cSldViewPr>
      <p:cViewPr varScale="1">
        <p:scale>
          <a:sx n="81" d="100"/>
          <a:sy n="81" d="100"/>
        </p:scale>
        <p:origin x="-94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F590D-8A85-4A71-A3B1-39F0B80E9814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59137-6640-419A-9EAD-C69A93A7C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593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59137-6640-419A-9EAD-C69A93A7CCD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39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11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88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606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8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53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9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0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0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3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276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EC842-E209-4352-AD3B-ADA01F55E343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1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video-221061390_45623912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k.com/kryshka_malyshka_vrn" TargetMode="Externa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622225" y="1835532"/>
            <a:ext cx="5247990" cy="2120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АКЦИИ В ДОУ КАК АКТИВНАЯ ФОРМА РАБОТЫ ПО ФОРМИРОВАНИЮ УСТОЙЧИВОГО ЭКОЛОГИЧЕСКОГО РАЗВИТИЯ ДОШКОЛЬНИКОВ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5301208"/>
            <a:ext cx="30264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воспитатель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Частного дошкольного образовательного учреждения  Детского сада №103ОАО«РЖД»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Острикова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Вячеславовна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2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84088"/>
            <a:ext cx="2736304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384088"/>
            <a:ext cx="2736304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80" y="1384088"/>
            <a:ext cx="2808312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61048"/>
            <a:ext cx="2736304" cy="2088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861048"/>
            <a:ext cx="2736304" cy="2088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80" y="3861048"/>
            <a:ext cx="2808312" cy="20882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7624" y="188640"/>
            <a:ext cx="6365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по изготовлению                    эко-кормушки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0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54" y="2168297"/>
            <a:ext cx="2920805" cy="25568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1"/>
            <a:ext cx="3384376" cy="2592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836711"/>
            <a:ext cx="3528392" cy="25922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3384376" cy="259228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551756" y="4365104"/>
            <a:ext cx="4412732" cy="2117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Экологическая акция «Покормите птиц зимой»</a:t>
            </a:r>
          </a:p>
          <a:p>
            <a:pPr algn="ctr"/>
            <a:r>
              <a:rPr lang="ru-RU" dirty="0" smtClean="0"/>
              <a:t>Цель акции – привлечь внимание детей и взрослых к зимующим птицам, чтобы облегчить для них период зимовки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116632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акция «Покормите птиц зимой!»</a:t>
            </a:r>
            <a:endParaRPr lang="ru-RU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0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3"/>
            <a:ext cx="9144000" cy="68697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068960"/>
            <a:ext cx="3456384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89" y="260648"/>
            <a:ext cx="3922679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8"/>
            <a:ext cx="3922679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45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324433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«СПАСИБО  ЗА ВНИМАНИЕ!»</a:t>
            </a:r>
            <a:endParaRPr lang="ru-RU" sz="3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63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149080"/>
            <a:ext cx="302433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6768752" cy="38884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окружающей среды – одна из наиболее актуальных проблем современности. Научно-технический прогресс неизбежно приводит к ухудшению экологической ситуации. Если в ближайшее  время люди не смогут научиться гуманно и бережно относится к природе, то планета погибнет, а вместе с ней и люди. </a:t>
            </a:r>
            <a:r>
              <a:rPr lang="ru-RU" sz="1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того, чтобы этого не случилось, надо воспитывать экологическое сознание и ответственность за состояние окружающей среды с дошкольного возраста. Участвуя в экологических акциях, дети приходят к пониманию природных процессов, осознанно применяют полученные знания на практике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2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60432" y="1916832"/>
            <a:ext cx="2875856" cy="1470025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341" y="3284984"/>
            <a:ext cx="4423805" cy="3384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11970"/>
            <a:ext cx="4971128" cy="32531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188640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Церемония награждения </a:t>
            </a:r>
            <a:r>
              <a:rPr lang="en-US" b="1" dirty="0" smtClean="0">
                <a:solidFill>
                  <a:srgbClr val="002060"/>
                </a:solidFill>
              </a:rPr>
              <a:t>X </a:t>
            </a:r>
            <a:r>
              <a:rPr lang="ru-RU" b="1" dirty="0" smtClean="0">
                <a:solidFill>
                  <a:srgbClr val="002060"/>
                </a:solidFill>
              </a:rPr>
              <a:t>Всероссийской конференции «Юные техники и изобретатели» в Государственной Думе Федерального Собрания Российской Федерации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5157192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6"/>
              </a:rPr>
              <a:t>https://vk.com/video-221061390_456239123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46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6752"/>
            <a:ext cx="3312368" cy="2520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240361" cy="25202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49080"/>
            <a:ext cx="3240361" cy="26070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9080"/>
            <a:ext cx="3384376" cy="26070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361" y="2636912"/>
            <a:ext cx="2134767" cy="17281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6771" y="436022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проект «Детское решение»</a:t>
            </a:r>
            <a:endParaRPr lang="ru-RU" sz="2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2" y="1090072"/>
            <a:ext cx="4124338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1008"/>
            <a:ext cx="403244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90" y="4221088"/>
            <a:ext cx="3070282" cy="2422577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860032" y="1090072"/>
            <a:ext cx="3888432" cy="212290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БумБатл</a:t>
            </a:r>
            <a:r>
              <a:rPr lang="ru-RU" dirty="0" smtClean="0"/>
              <a:t>» – это Всероссийская акция по сбору макулатуры в поддержку национального проекта «Экология»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63796" y="332656"/>
            <a:ext cx="561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Сдавай макулатуру и помогай природе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2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04864"/>
            <a:ext cx="4104456" cy="3312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980728"/>
            <a:ext cx="3384376" cy="23042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3383196" cy="2304256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292080" y="4653136"/>
            <a:ext cx="3672408" cy="19945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Самая масштабная компания по </a:t>
            </a:r>
            <a:r>
              <a:rPr lang="ru-RU" dirty="0" err="1" smtClean="0"/>
              <a:t>лесовосстановлению</a:t>
            </a:r>
            <a:r>
              <a:rPr lang="ru-RU" dirty="0" smtClean="0"/>
              <a:t> в стране – всероссийская акция «Сохраним лес"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861048"/>
            <a:ext cx="3383195" cy="259228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9592" y="0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Юго-Восточной детской дороги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г.Лиски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высажены ели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памятные таблички с именами Героев-железнодорожников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2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10407"/>
            <a:ext cx="5409546" cy="35989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9"/>
            <a:ext cx="4896544" cy="3496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80112" y="260649"/>
            <a:ext cx="33213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66"/>
                </a:solidFill>
              </a:rPr>
              <a:t>Аллею Героев продолжили две маленькие ели, привезённые волонтёрами группы «Звезда» из партизанского леса возле сожжённой фашистами вместе с людьми белорусской деревни Хатынь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7" y="4005064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Юным железнодорожникам они будут напоминать о военной драме и непокорных людях, которые предпочли смерть предательству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4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4032448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4032448" cy="2736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717032"/>
            <a:ext cx="4032448" cy="2952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17032"/>
            <a:ext cx="4032448" cy="29523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7" y="116632"/>
            <a:ext cx="8496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Крышка-малышка – российский эколого-благотворительный волонтёрский проект по сбору пластиковых крышек</a:t>
            </a:r>
            <a:endParaRPr lang="ru-RU" sz="20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0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56792"/>
            <a:ext cx="3744416" cy="49685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2866"/>
            <a:ext cx="4752528" cy="3464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7415" y="5018759"/>
            <a:ext cx="3784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vk.com/kryshka_malyshka_vrn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3798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920</TotalTime>
  <Words>204</Words>
  <Application>Microsoft Office PowerPoint</Application>
  <PresentationFormat>Экран (4:3)</PresentationFormat>
  <Paragraphs>22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Актуальность Охрана окружающей среды – одна из наиболее актуальных проблем современности. Научно-технический прогресс неизбежно приводит к ухудшению экологической ситуации. Если в ближайшее  время люди не смогут научиться гуманно и бережно относится к природе, то планета погибнет, а вместе с ней и люди. Для того, чтобы этого не случилось, надо воспитывать экологическое сознание и ответственность за состояние окружающей среды с дошкольного возраста. Участвуя в экологических акциях, дети приходят к пониманию природных процессов, осознанно применяют полученные знания на практике.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SKORLEON</dc:creator>
  <cp:lastModifiedBy>Пользователь</cp:lastModifiedBy>
  <cp:revision>75</cp:revision>
  <dcterms:created xsi:type="dcterms:W3CDTF">2012-11-08T16:39:51Z</dcterms:created>
  <dcterms:modified xsi:type="dcterms:W3CDTF">2024-01-24T21:10:55Z</dcterms:modified>
</cp:coreProperties>
</file>