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1" r:id="rId3"/>
    <p:sldId id="257" r:id="rId4"/>
    <p:sldId id="279" r:id="rId5"/>
    <p:sldId id="258" r:id="rId6"/>
    <p:sldId id="268" r:id="rId7"/>
    <p:sldId id="277" r:id="rId8"/>
    <p:sldId id="276" r:id="rId9"/>
    <p:sldId id="275" r:id="rId10"/>
    <p:sldId id="274" r:id="rId11"/>
    <p:sldId id="269" r:id="rId12"/>
    <p:sldId id="270" r:id="rId13"/>
    <p:sldId id="271" r:id="rId14"/>
    <p:sldId id="272" r:id="rId15"/>
    <p:sldId id="273" r:id="rId16"/>
    <p:sldId id="280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2" autoAdjust="0"/>
    <p:restoredTop sz="94828" autoAdjust="0"/>
  </p:normalViewPr>
  <p:slideViewPr>
    <p:cSldViewPr>
      <p:cViewPr>
        <p:scale>
          <a:sx n="77" d="100"/>
          <a:sy n="77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12172-4625-4AF8-B7B9-6D6DB20AFFE1}" type="datetimeFigureOut">
              <a:rPr lang="ru-RU" smtClean="0"/>
              <a:pPr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243408"/>
            <a:ext cx="9505057" cy="7071773"/>
          </a:xfrm>
        </p:spPr>
      </p:pic>
    </p:spTree>
    <p:extLst>
      <p:ext uri="{BB962C8B-B14F-4D97-AF65-F5344CB8AC3E}">
        <p14:creationId xmlns:p14="http://schemas.microsoft.com/office/powerpoint/2010/main" val="688133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268760"/>
            <a:ext cx="57241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Кто любит и меня, и братца,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Но больше любит наряжаться? </a:t>
            </a:r>
          </a:p>
          <a:p>
            <a:r>
              <a:rPr lang="ru-RU" sz="2800" dirty="0">
                <a:solidFill>
                  <a:schemeClr val="bg1"/>
                </a:solidFill>
              </a:rPr>
              <a:t>Очень модная девчонка —</a:t>
            </a:r>
          </a:p>
          <a:p>
            <a:r>
              <a:rPr lang="ru-RU" sz="2800" dirty="0">
                <a:solidFill>
                  <a:schemeClr val="bg1"/>
                </a:solidFill>
              </a:rPr>
              <a:t>Моя старшая</a:t>
            </a:r>
            <a:r>
              <a:rPr lang="ru-RU" sz="2800" dirty="0" smtClean="0">
                <a:solidFill>
                  <a:schemeClr val="bg1"/>
                </a:solidFill>
              </a:rPr>
              <a:t>...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342900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подружка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429309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сестрёнка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342900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12160" y="4293096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3140968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95936" y="1615826"/>
            <a:ext cx="38164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у мамы не один,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 неё ещё есть сын,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Рядом с ним я маловат,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Для меня он…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0192" y="3717032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добрый сосед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4653136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старший брат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3717032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436096" y="4653136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3140968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052736"/>
            <a:ext cx="4389419" cy="2318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Мамы старшая сестра —</a:t>
            </a:r>
          </a:p>
          <a:p>
            <a:r>
              <a:rPr lang="ru-RU" sz="2800" dirty="0">
                <a:solidFill>
                  <a:schemeClr val="bg1"/>
                </a:solidFill>
              </a:rPr>
              <a:t>С виду вовсе не стара,</a:t>
            </a:r>
          </a:p>
          <a:p>
            <a:r>
              <a:rPr lang="ru-RU" sz="2800" dirty="0">
                <a:solidFill>
                  <a:schemeClr val="bg1"/>
                </a:solidFill>
              </a:rPr>
              <a:t>С улыбкой спросит: «Как живете?»</a:t>
            </a:r>
          </a:p>
          <a:p>
            <a:r>
              <a:rPr lang="ru-RU" sz="2800" dirty="0">
                <a:solidFill>
                  <a:schemeClr val="bg1"/>
                </a:solidFill>
              </a:rPr>
              <a:t>Кто в гости к нам </a:t>
            </a:r>
            <a:r>
              <a:rPr lang="ru-RU" sz="2800" dirty="0" smtClean="0">
                <a:solidFill>
                  <a:schemeClr val="bg1"/>
                </a:solidFill>
              </a:rPr>
              <a:t>приехал?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407707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тётя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725144"/>
            <a:ext cx="1273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кошка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4797152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932040" y="4077072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140968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052736"/>
            <a:ext cx="4486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Продолжите </a:t>
            </a:r>
            <a:r>
              <a:rPr lang="ru-RU" sz="2800" dirty="0" smtClean="0">
                <a:solidFill>
                  <a:schemeClr val="bg1"/>
                </a:solidFill>
              </a:rPr>
              <a:t>утверждение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«Вся семья вместе, …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2132856"/>
            <a:ext cx="4913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так </a:t>
            </a:r>
            <a:r>
              <a:rPr lang="ru-RU" sz="2800" dirty="0">
                <a:solidFill>
                  <a:schemeClr val="bg1"/>
                </a:solidFill>
              </a:rPr>
              <a:t>можно и чаю попить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2852936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так </a:t>
            </a:r>
            <a:r>
              <a:rPr lang="ru-RU" sz="2800" dirty="0">
                <a:solidFill>
                  <a:schemeClr val="bg1"/>
                </a:solidFill>
              </a:rPr>
              <a:t>и душа на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месте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07904" y="2924944"/>
            <a:ext cx="718949" cy="66373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07904" y="2132856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2924944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124744"/>
            <a:ext cx="46805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В каком месяце отмечается День </a:t>
            </a:r>
            <a:r>
              <a:rPr lang="ru-RU" sz="2800" dirty="0" smtClean="0">
                <a:solidFill>
                  <a:schemeClr val="bg1"/>
                </a:solidFill>
              </a:rPr>
              <a:t>Петра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и </a:t>
            </a:r>
            <a:r>
              <a:rPr lang="ru-RU" sz="2800" dirty="0" err="1" smtClean="0">
                <a:solidFill>
                  <a:schemeClr val="bg1"/>
                </a:solidFill>
              </a:rPr>
              <a:t>Февронии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- Всероссийский день семьи</a:t>
            </a:r>
            <a:r>
              <a:rPr lang="ru-RU" sz="2800" dirty="0" smtClean="0">
                <a:solidFill>
                  <a:schemeClr val="bg1"/>
                </a:solidFill>
              </a:rPr>
              <a:t>,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любви и верности?</a:t>
            </a:r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378904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март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465313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июль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378904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372200" y="4653136"/>
            <a:ext cx="718949" cy="591731"/>
          </a:xfrm>
          <a:prstGeom prst="rect">
            <a:avLst/>
          </a:prstGeom>
          <a:noFill/>
        </p:spPr>
      </p:pic>
      <p:pic>
        <p:nvPicPr>
          <p:cNvPr id="9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212976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 rot="10800000" flipV="1">
            <a:off x="3707904" y="1079912"/>
            <a:ext cx="48245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Какой цветок является символом Всероссийского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дня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семьи, любви и верности (Дня Петра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Февронии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3645024"/>
            <a:ext cx="1930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ромашка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4581128"/>
            <a:ext cx="1390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роза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067944" y="3645024"/>
            <a:ext cx="718949" cy="59173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067944" y="458112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068960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вика\Desktop\8 июляНовая папка (4)\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1920" y="1844824"/>
            <a:ext cx="5042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Какие птицы символизирует верность</a:t>
            </a:r>
            <a:r>
              <a:rPr lang="ru-RU" sz="2800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2240" y="3356992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ласточки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4248" y="422108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лебеди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940152" y="4221088"/>
            <a:ext cx="718949" cy="59173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940152" y="3356992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2852936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1" name="Picture 1" descr="C:\Users\вика\Desktop\8 июляНовая папка (4)\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457200"/>
            <a:ext cx="9753600" cy="7315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908720"/>
            <a:ext cx="6911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Наша игра завершилась.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32656"/>
            <a:ext cx="3542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Дорогие ребята !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1772816"/>
            <a:ext cx="4382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Вы, все молодцы!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2636912"/>
            <a:ext cx="4722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До новых встреч !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9" y="5301208"/>
            <a:ext cx="3528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Игру подготовила библиотекарь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МУ-ЗА-ЧИН Л.В.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Библиотека №5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2987824" y="6143436"/>
            <a:ext cx="507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игре были использованы интернет ресурсы.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356992"/>
            <a:ext cx="1440160" cy="2036850"/>
          </a:xfrm>
          <a:prstGeom prst="rect">
            <a:avLst/>
          </a:prstGeom>
          <a:noFill/>
        </p:spPr>
      </p:pic>
      <p:pic>
        <p:nvPicPr>
          <p:cNvPr id="13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7088" y="3284984"/>
            <a:ext cx="1492025" cy="2110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88" y="0"/>
            <a:ext cx="9305088" cy="7410865"/>
          </a:xfrm>
        </p:spPr>
      </p:pic>
    </p:spTree>
    <p:extLst>
      <p:ext uri="{BB962C8B-B14F-4D97-AF65-F5344CB8AC3E}">
        <p14:creationId xmlns:p14="http://schemas.microsoft.com/office/powerpoint/2010/main" val="378824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вика\Desktop\8 июляНовая папка (4)\DQmbLdnx96XG2ohadeNxaAgPMWNSooz1xr11PHiEp3HR4j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9096455">
            <a:off x="307343" y="637807"/>
            <a:ext cx="1327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Мама,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9012634">
            <a:off x="415418" y="1129240"/>
            <a:ext cx="1786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папа,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8856537">
            <a:off x="427866" y="2240849"/>
            <a:ext cx="1445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братик,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1916832"/>
            <a:ext cx="80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66"/>
                </a:solidFill>
              </a:rPr>
              <a:t>Я 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1412776"/>
            <a:ext cx="2712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наша дружная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4328" y="1916832"/>
            <a:ext cx="161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семья!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980728"/>
            <a:ext cx="309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Правила игры: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484784"/>
            <a:ext cx="46805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дан вопрос и два варианта ответа.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При правильном ответе вылетает  божья коровка и звучат аплодисменты,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не правильный ответ сопровождается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барабанной       </a:t>
            </a:r>
          </a:p>
          <a:p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      дробью.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6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4998" y="3212976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39952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707904" y="1174489"/>
            <a:ext cx="48245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 чего на белом свете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Взрослым не прожить и детям?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поддержит вас, друзья?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Ваша дружная...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6216" y="38610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компания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216" y="458112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семья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1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724128" y="4581128"/>
            <a:ext cx="718949" cy="59173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724128" y="386104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356992"/>
            <a:ext cx="1872208" cy="2842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51920" y="1412776"/>
            <a:ext cx="47421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Он все может, все умеет,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Всех храбрее и сильнее</a:t>
            </a:r>
          </a:p>
          <a:p>
            <a:r>
              <a:rPr lang="ru-RU" sz="2800" dirty="0">
                <a:solidFill>
                  <a:schemeClr val="bg1"/>
                </a:solidFill>
              </a:rPr>
              <a:t>Штанга для него как, вата</a:t>
            </a:r>
          </a:p>
          <a:p>
            <a:r>
              <a:rPr lang="ru-RU" sz="2800" dirty="0">
                <a:solidFill>
                  <a:schemeClr val="bg1"/>
                </a:solidFill>
              </a:rPr>
              <a:t>Ну конечно это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6136" y="364502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папа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50912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дядя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458112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04048" y="3717032"/>
            <a:ext cx="718949" cy="591731"/>
          </a:xfrm>
          <a:prstGeom prst="rect">
            <a:avLst/>
          </a:prstGeom>
          <a:noFill/>
        </p:spPr>
      </p:pic>
      <p:pic>
        <p:nvPicPr>
          <p:cNvPr id="12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2996952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844824"/>
            <a:ext cx="4176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Кто милее всех на свете?</a:t>
            </a:r>
          </a:p>
          <a:p>
            <a:r>
              <a:rPr lang="ru-RU" sz="2800" dirty="0">
                <a:solidFill>
                  <a:schemeClr val="bg1"/>
                </a:solidFill>
              </a:rPr>
              <a:t>Кого любят очень дети?</a:t>
            </a:r>
          </a:p>
          <a:p>
            <a:r>
              <a:rPr lang="ru-RU" sz="2800" dirty="0">
                <a:solidFill>
                  <a:schemeClr val="bg1"/>
                </a:solidFill>
              </a:rPr>
              <a:t>На вопрос отвечу прямо:</a:t>
            </a:r>
          </a:p>
          <a:p>
            <a:r>
              <a:rPr lang="ru-RU" sz="2800" dirty="0">
                <a:solidFill>
                  <a:schemeClr val="bg1"/>
                </a:solidFill>
              </a:rPr>
              <a:t>— Всех милее наша</a:t>
            </a:r>
            <a:r>
              <a:rPr lang="ru-RU" sz="2800" i="1" dirty="0">
                <a:solidFill>
                  <a:schemeClr val="bg1"/>
                </a:solidFill>
              </a:rPr>
              <a:t>...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393305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соседка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797152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мама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3933056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716016" y="4725144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2996952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79912" y="1628800"/>
            <a:ext cx="4544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Кто любить не устает,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Пироги для нас печет,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Вкусные оладушки?</a:t>
            </a:r>
          </a:p>
          <a:p>
            <a:r>
              <a:rPr lang="ru-RU" sz="2800" dirty="0">
                <a:solidFill>
                  <a:schemeClr val="bg1"/>
                </a:solidFill>
              </a:rPr>
              <a:t>Это наша...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48264" y="386104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тетушка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465313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бабушка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386104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12160" y="4653136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3284984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268760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Кто всю жизнь работал,</a:t>
            </a:r>
          </a:p>
          <a:p>
            <a:r>
              <a:rPr lang="ru-RU" sz="2800" dirty="0">
                <a:solidFill>
                  <a:schemeClr val="bg1"/>
                </a:solidFill>
              </a:rPr>
              <a:t>Окружал заботой</a:t>
            </a:r>
          </a:p>
          <a:p>
            <a:r>
              <a:rPr lang="ru-RU" sz="2800" dirty="0">
                <a:solidFill>
                  <a:schemeClr val="bg1"/>
                </a:solidFill>
              </a:rPr>
              <a:t>Внуков, бабушку, детей,</a:t>
            </a:r>
          </a:p>
          <a:p>
            <a:r>
              <a:rPr lang="ru-RU" sz="2800" dirty="0">
                <a:solidFill>
                  <a:schemeClr val="bg1"/>
                </a:solidFill>
              </a:rPr>
              <a:t>Уважал простых людей?</a:t>
            </a:r>
          </a:p>
          <a:p>
            <a:r>
              <a:rPr lang="ru-RU" sz="2800" dirty="0">
                <a:solidFill>
                  <a:schemeClr val="bg1"/>
                </a:solidFill>
              </a:rPr>
              <a:t>На пенсии уж много лет</a:t>
            </a:r>
          </a:p>
          <a:p>
            <a:r>
              <a:rPr lang="ru-RU" sz="2800" dirty="0">
                <a:solidFill>
                  <a:schemeClr val="bg1"/>
                </a:solidFill>
              </a:rPr>
              <a:t>Нестареющий наш</a:t>
            </a:r>
            <a:r>
              <a:rPr lang="ru-RU" sz="2800" dirty="0" smtClean="0">
                <a:solidFill>
                  <a:schemeClr val="bg1"/>
                </a:solidFill>
              </a:rPr>
              <a:t>...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4077072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дед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479715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сосед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486916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364088" y="4149080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2924944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319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Детский сад № 103</cp:lastModifiedBy>
  <cp:revision>8</cp:revision>
  <dcterms:created xsi:type="dcterms:W3CDTF">2018-06-30T13:55:44Z</dcterms:created>
  <dcterms:modified xsi:type="dcterms:W3CDTF">2021-07-02T11:29:05Z</dcterms:modified>
</cp:coreProperties>
</file>