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77" r:id="rId20"/>
    <p:sldId id="278" r:id="rId21"/>
    <p:sldId id="279" r:id="rId22"/>
    <p:sldId id="280" r:id="rId23"/>
    <p:sldId id="275" r:id="rId24"/>
    <p:sldId id="281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4EBC59E-D5E6-4F20-96BD-3C8A504B16F0}" type="datetimeFigureOut">
              <a:rPr lang="ru-RU" smtClean="0"/>
              <a:pPr/>
              <a:t>26.07.2021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0F4F3EC-D6AA-4D7A-A412-23F620E2BE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2976827_1282335897_t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517232"/>
            <a:ext cx="8686800" cy="84124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тайга - это густой </a:t>
            </a:r>
            <a:r>
              <a:rPr lang="ru-RU" b="1" dirty="0" smtClean="0">
                <a:solidFill>
                  <a:schemeClr val="bg1"/>
                </a:solidFill>
              </a:rPr>
              <a:t>лес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4eremuh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черёмуха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559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ива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53704276308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8614792" cy="769240"/>
          </a:xfrm>
        </p:spPr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липа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c4d526c480d574643e3d0c6f91adc30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32856"/>
            <a:ext cx="8686800" cy="253975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Тайга – это густой лес, в котором  очень мало света. </a:t>
            </a:r>
            <a:br>
              <a:rPr lang="ru-RU" b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тайга отличается богатым животным миром.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allat903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бурундук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60849581_48396_jp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556792"/>
            <a:ext cx="8686800" cy="84124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лось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ab965005a5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медведь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вол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Волк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ature_0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бобр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белка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e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692696" y="764704"/>
            <a:ext cx="8686800" cy="841248"/>
          </a:xfrm>
        </p:spPr>
        <p:txBody>
          <a:bodyPr>
            <a:noAutofit/>
          </a:bodyPr>
          <a:lstStyle/>
          <a:p>
            <a:pPr algn="ctr"/>
            <a:r>
              <a:rPr lang="ru-RU" sz="6600" dirty="0" smtClean="0">
                <a:solidFill>
                  <a:schemeClr val="bg1"/>
                </a:solidFill>
              </a:rPr>
              <a:t>Ель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Ёжи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Еж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9G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заяц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photo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рысь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0_d3913_a2705ca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tx1"/>
                </a:solidFill>
              </a:rPr>
              <a:t>лиса</a:t>
            </a:r>
            <a:endParaRPr lang="ru-RU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3388990_f5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700"/>
            <a:ext cx="9144000" cy="6832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686800" cy="84124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олень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6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сосна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9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tx1"/>
                </a:solidFill>
              </a:rPr>
              <a:t>лиственница</a:t>
            </a:r>
            <a:endParaRPr lang="ru-RU" sz="5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du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/>
              <a:t>кедр</a:t>
            </a:r>
            <a:endParaRPr lang="ru-RU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ussian_garden_plant_2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пихта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57200"/>
            <a:ext cx="8304984" cy="13876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юге тайги растут лиственные деревья: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d2c11e288b8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6600" dirty="0" smtClean="0">
                <a:solidFill>
                  <a:schemeClr val="bg1"/>
                </a:solidFill>
              </a:rPr>
              <a:t>береза</a:t>
            </a:r>
            <a:endParaRPr lang="ru-RU" sz="6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d3f6cfeea8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484784"/>
            <a:ext cx="8686800" cy="841248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bg1"/>
                </a:solidFill>
              </a:rPr>
              <a:t>рябина</a:t>
            </a:r>
            <a:endParaRPr lang="ru-RU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181</TotalTime>
  <Words>39</Words>
  <Application>Microsoft Office PowerPoint</Application>
  <PresentationFormat>Экран (4:3)</PresentationFormat>
  <Paragraphs>24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 тайга - это густой лес </vt:lpstr>
      <vt:lpstr>Ель</vt:lpstr>
      <vt:lpstr>сосна</vt:lpstr>
      <vt:lpstr>лиственница</vt:lpstr>
      <vt:lpstr>кедр</vt:lpstr>
      <vt:lpstr>пихта</vt:lpstr>
      <vt:lpstr> на юге тайги растут лиственные деревья:</vt:lpstr>
      <vt:lpstr>береза</vt:lpstr>
      <vt:lpstr>рябина</vt:lpstr>
      <vt:lpstr>черёмуха</vt:lpstr>
      <vt:lpstr>ива</vt:lpstr>
      <vt:lpstr>липа</vt:lpstr>
      <vt:lpstr>Тайга – это густой лес, в котором  очень мало света.  тайга отличается богатым животным миром. </vt:lpstr>
      <vt:lpstr>бурундук</vt:lpstr>
      <vt:lpstr>лось</vt:lpstr>
      <vt:lpstr>медведь</vt:lpstr>
      <vt:lpstr>Волк</vt:lpstr>
      <vt:lpstr>бобр</vt:lpstr>
      <vt:lpstr>белка</vt:lpstr>
      <vt:lpstr>Еж</vt:lpstr>
      <vt:lpstr>заяц</vt:lpstr>
      <vt:lpstr>рысь</vt:lpstr>
      <vt:lpstr>лиса</vt:lpstr>
      <vt:lpstr>олень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«Тайга и ее обитатели»</dc:title>
  <dc:creator>1</dc:creator>
  <cp:lastModifiedBy>Пользователь Windows</cp:lastModifiedBy>
  <cp:revision>20</cp:revision>
  <dcterms:created xsi:type="dcterms:W3CDTF">2013-01-07T12:42:30Z</dcterms:created>
  <dcterms:modified xsi:type="dcterms:W3CDTF">2021-07-26T13:21:36Z</dcterms:modified>
</cp:coreProperties>
</file>