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7" r:id="rId9"/>
    <p:sldId id="265" r:id="rId10"/>
    <p:sldId id="266" r:id="rId11"/>
    <p:sldId id="264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Осень  2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2843808" y="1196752"/>
            <a:ext cx="5686400" cy="291018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</a:pP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Aharoni" pitchFamily="2" charset="-79"/>
              </a:rPr>
              <a:t> </a:t>
            </a:r>
            <a:r>
              <a:rPr lang="ru-RU" sz="8000" dirty="0" smtClean="0">
                <a:latin typeface="Calligraphia Two" pitchFamily="2" charset="0"/>
                <a:ea typeface="+mj-ea"/>
                <a:cs typeface="+mj-cs"/>
              </a:rPr>
              <a:t/>
            </a:r>
            <a:br>
              <a:rPr lang="ru-RU" sz="8000" dirty="0" smtClean="0">
                <a:latin typeface="Calligraphia Two" pitchFamily="2" charset="0"/>
                <a:ea typeface="+mj-ea"/>
                <a:cs typeface="+mj-cs"/>
              </a:rPr>
            </a:b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Конкурс чтецов в средней группе</a:t>
            </a:r>
          </a:p>
          <a:p>
            <a:pPr lvl="0" algn="ctr">
              <a:spcBef>
                <a:spcPct val="0"/>
              </a:spcBef>
            </a:pP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«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Осень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, ходит по 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дорожкам»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4427984" y="5661248"/>
            <a:ext cx="4641184" cy="14127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Воспитатели</a:t>
            </a:r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600" b="1" dirty="0" err="1" smtClean="0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Московец</a:t>
            </a:r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О.Н.,</a:t>
            </a:r>
          </a:p>
          <a:p>
            <a:pPr marL="342900" marR="0" lvl="0" indent="-34290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16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Times New Roman" pitchFamily="18" charset="0"/>
                <a:cs typeface="Times New Roman" pitchFamily="18" charset="0"/>
              </a:rPr>
              <a:t>Хизбуллина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Times New Roman" pitchFamily="18" charset="0"/>
                <a:cs typeface="Times New Roman" pitchFamily="18" charset="0"/>
              </a:rPr>
              <a:t> И.И.</a:t>
            </a:r>
            <a:endParaRPr kumimoji="0" lang="ru-RU" sz="1600" b="1" i="0" u="none" strike="noStrike" kern="1200" cap="none" spc="0" normalizeH="0" baseline="0" noProof="0" dirty="0" smtClean="0">
              <a:ln>
                <a:noFill/>
              </a:ln>
              <a:solidFill>
                <a:schemeClr val="accent6">
                  <a:lumMod val="50000"/>
                </a:schemeClr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87824" y="188640"/>
            <a:ext cx="42484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образовательное учреждение детский сад №45 «Волчок»</a:t>
            </a:r>
            <a:endParaRPr lang="ru-RU" sz="16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Осень 6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-2733" y="1"/>
            <a:ext cx="9144000" cy="6857999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315795" y="620688"/>
            <a:ext cx="6506944" cy="732045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Участники!</a:t>
            </a:r>
            <a:endParaRPr lang="ru-RU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/>
          <a:srcRect l="7476" t="1414" r="4326"/>
          <a:stretch/>
        </p:blipFill>
        <p:spPr>
          <a:xfrm>
            <a:off x="269339" y="1268760"/>
            <a:ext cx="8744097" cy="47525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14833433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Осень 6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-2733" y="1"/>
            <a:ext cx="9144000" cy="685799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/>
          <a:srcRect t="10574" r="-444"/>
          <a:stretch/>
        </p:blipFill>
        <p:spPr>
          <a:xfrm>
            <a:off x="173941" y="1556792"/>
            <a:ext cx="8790651" cy="40028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38110418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Осень 3.jpg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546" r="11051"/>
          <a:stretch/>
        </p:blipFill>
        <p:spPr>
          <a:xfrm>
            <a:off x="2931246" y="1772816"/>
            <a:ext cx="5914942" cy="33123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Осень 1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692696"/>
            <a:ext cx="7787208" cy="3096344"/>
          </a:xfrm>
        </p:spPr>
        <p:txBody>
          <a:bodyPr>
            <a:normAutofit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Красота осенней природы всех завораживает и не оставляет равнодушными. Вдохновившись этой красотой, мы с родителями решили провести в группе конкурс чтецов на эту тему.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Дети нашей группы выучили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наизусть стихотворения и старались рассказать их выразительно и эмоционально. Родители участвовали в качестве жюри.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Все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участники конкурса получили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хвалёнки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с дипломами и в итоге остались довольными.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Проведя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этот конкурс, мы поспособствовали повышению у ребят интереса к выразительному чтению художественных произведений, 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активизации речи и обогащению словаря,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развитию художественного вкуса, эстетического восприятия.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546" r="11051"/>
          <a:stretch/>
        </p:blipFill>
        <p:spPr>
          <a:xfrm>
            <a:off x="2339752" y="3861048"/>
            <a:ext cx="3898718" cy="21832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Осень 4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026"/>
          <a:stretch/>
        </p:blipFill>
        <p:spPr>
          <a:xfrm>
            <a:off x="626717" y="908720"/>
            <a:ext cx="8133352" cy="48245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Осень 5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83568" y="692696"/>
            <a:ext cx="806489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r>
              <a:rPr lang="ru-RU" b="1" dirty="0" smtClean="0"/>
              <a:t>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900" r="1443" b="8001"/>
          <a:stretch/>
        </p:blipFill>
        <p:spPr>
          <a:xfrm>
            <a:off x="400524" y="197918"/>
            <a:ext cx="2125768" cy="33030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850" r="7046" b="2751"/>
          <a:stretch/>
        </p:blipFill>
        <p:spPr>
          <a:xfrm>
            <a:off x="2512051" y="908720"/>
            <a:ext cx="1995655" cy="35283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851" r="1443" b="4851"/>
          <a:stretch/>
        </p:blipFill>
        <p:spPr>
          <a:xfrm>
            <a:off x="4491366" y="2169120"/>
            <a:ext cx="2134494" cy="34784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3311" b="14300"/>
          <a:stretch/>
        </p:blipFill>
        <p:spPr>
          <a:xfrm>
            <a:off x="6489269" y="3255253"/>
            <a:ext cx="2148253" cy="33867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Осень 6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188640"/>
            <a:ext cx="9144000" cy="6857999"/>
          </a:xfrm>
          <a:prstGeom prst="rect">
            <a:avLst/>
          </a:prstGeom>
        </p:spPr>
      </p:pic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431540" y="289679"/>
            <a:ext cx="828092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endParaRPr lang="ru-RU" sz="2400" dirty="0" smtClean="0"/>
          </a:p>
          <a:p>
            <a:pPr algn="ctr"/>
            <a:r>
              <a:rPr lang="ru-RU" sz="2400" b="1" dirty="0" smtClean="0"/>
              <a:t> </a:t>
            </a:r>
            <a:endParaRPr lang="ru-RU" sz="2400" i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188640"/>
            <a:ext cx="2064697" cy="36724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55205" y="1089449"/>
            <a:ext cx="2246478" cy="39957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58132" y="1814640"/>
            <a:ext cx="2243603" cy="39906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 cstate="print"/>
          <a:srcRect t="12201" r="1443" b="11151"/>
          <a:stretch/>
        </p:blipFill>
        <p:spPr>
          <a:xfrm>
            <a:off x="6758687" y="3606617"/>
            <a:ext cx="2266800" cy="31356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Осень 6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-19115" y="255006"/>
            <a:ext cx="9144000" cy="6857999"/>
          </a:xfrm>
          <a:prstGeom prst="rect">
            <a:avLst/>
          </a:prstGeom>
        </p:spPr>
      </p:pic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431540" y="289679"/>
            <a:ext cx="828092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endParaRPr lang="ru-RU" sz="2400" dirty="0" smtClean="0"/>
          </a:p>
          <a:p>
            <a:pPr algn="ctr"/>
            <a:r>
              <a:rPr lang="ru-RU" sz="2400" b="1" dirty="0" smtClean="0"/>
              <a:t> </a:t>
            </a:r>
            <a:endParaRPr lang="ru-RU" sz="2400" i="1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3244" y="1340768"/>
            <a:ext cx="8367228" cy="48286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34808142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Осень 6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/>
          <a:srcRect r="1176" b="11132"/>
          <a:stretch/>
        </p:blipFill>
        <p:spPr>
          <a:xfrm>
            <a:off x="899592" y="548680"/>
            <a:ext cx="5989660" cy="26190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/>
          <a:srcRect t="2750" r="1467" b="24801"/>
          <a:stretch/>
        </p:blipFill>
        <p:spPr>
          <a:xfrm>
            <a:off x="2627784" y="3284984"/>
            <a:ext cx="2441803" cy="31918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9590588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Осень 6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14952" y="33835"/>
            <a:ext cx="9144000" cy="685799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/>
          <a:srcRect t="11151" r="2494" b="-400"/>
          <a:stretch/>
        </p:blipFill>
        <p:spPr>
          <a:xfrm>
            <a:off x="2267744" y="1150450"/>
            <a:ext cx="2664296" cy="501527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15141" y="1157113"/>
            <a:ext cx="2443255" cy="5024689"/>
          </a:xfrm>
          <a:prstGeom prst="rect">
            <a:avLst/>
          </a:prstGeom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827584" y="363517"/>
            <a:ext cx="7499176" cy="634081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Monotype Corsiva" panose="03010101010201010101" pitchFamily="66" charset="0"/>
              </a:rPr>
              <a:t>Победители!</a:t>
            </a:r>
            <a:endParaRPr lang="ru-RU" dirty="0"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0628012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55</Words>
  <Application>Microsoft Office PowerPoint</Application>
  <PresentationFormat>Экран (4:3)</PresentationFormat>
  <Paragraphs>16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Слайд 2</vt:lpstr>
      <vt:lpstr>Красота осенней природы всех завораживает и не оставляет равнодушными. Вдохновившись этой красотой, мы с родителями решили провести в группе конкурс чтецов на эту тему.  Дети нашей группы выучили наизусть стихотворения и старались рассказать их выразительно и эмоционально. Родители участвовали в качестве жюри.  Все участники конкурса получили хвалёнки с дипломами и в итоге остались довольными.   Проведя этот конкурс, мы поспособствовали повышению у ребят интереса к выразительному чтению художественных произведений, активизации речи и обогащению словаря, развитию художественного вкуса, эстетического восприятия. </vt:lpstr>
      <vt:lpstr>Слайд 4</vt:lpstr>
      <vt:lpstr>Слайд 5</vt:lpstr>
      <vt:lpstr>Слайд 6</vt:lpstr>
      <vt:lpstr>Слайд 7</vt:lpstr>
      <vt:lpstr>Слайд 8</vt:lpstr>
      <vt:lpstr>Победители!</vt:lpstr>
      <vt:lpstr>Участники!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Пользователь Windows</cp:lastModifiedBy>
  <cp:revision>15</cp:revision>
  <dcterms:created xsi:type="dcterms:W3CDTF">2015-12-03T14:22:36Z</dcterms:created>
  <dcterms:modified xsi:type="dcterms:W3CDTF">2021-03-10T16:09:44Z</dcterms:modified>
</cp:coreProperties>
</file>