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60" r:id="rId5"/>
    <p:sldId id="258" r:id="rId6"/>
    <p:sldId id="263" r:id="rId7"/>
    <p:sldId id="268" r:id="rId8"/>
    <p:sldId id="266" r:id="rId9"/>
    <p:sldId id="265" r:id="rId10"/>
    <p:sldId id="269" r:id="rId11"/>
    <p:sldId id="270" r:id="rId12"/>
    <p:sldId id="264" r:id="rId13"/>
    <p:sldId id="26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13" autoAdjust="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gif"/><Relationship Id="rId5" Type="http://schemas.openxmlformats.org/officeDocument/2006/relationships/image" Target="../media/image26.gif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s3images.coroflot.com/user_files/individual_files/416056_wEWoT36MDrp19n8xvuiiJy1Yo.jpg"/>
          <p:cNvPicPr>
            <a:picLocks noChangeAspect="1" noChangeArrowheads="1"/>
          </p:cNvPicPr>
          <p:nvPr/>
        </p:nvPicPr>
        <p:blipFill>
          <a:blip r:embed="rId2" cstate="print"/>
          <a:srcRect t="5901"/>
          <a:stretch>
            <a:fillRect/>
          </a:stretch>
        </p:blipFill>
        <p:spPr bwMode="auto">
          <a:xfrm>
            <a:off x="54668" y="0"/>
            <a:ext cx="9089332" cy="6858000"/>
          </a:xfrm>
          <a:prstGeom prst="rect">
            <a:avLst/>
          </a:prstGeom>
          <a:noFill/>
        </p:spPr>
      </p:pic>
      <p:pic>
        <p:nvPicPr>
          <p:cNvPr id="1028" name="Picture 4" descr="http://i.siteapi.org/gLzYRgOxNjojfVq_9ej5S5u_hwo=/fit-in/1400x1000/center/top/5206368655cc7e6.s.siteapi.org/img/3d03162ca174e7e856068cdee18f9b864ec66e3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2492896"/>
            <a:ext cx="4237303" cy="163741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259632" y="332656"/>
            <a:ext cx="72728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ДЕТСКИЙ САД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№45 «ВОЛЧОК»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03648" y="1700808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ДОПОЛНИТЕЛЬНАЯ ОБРАЗОВАТЕЛЬНАЯ ПРОГРАММА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социально – педагогической направленности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55976" y="4725144"/>
            <a:ext cx="4248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Педагог дополнительного образования: </a:t>
            </a:r>
          </a:p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Московец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Оксана Николаевна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1800" y="5805264"/>
            <a:ext cx="2880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Г. Сургут 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2019 год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oboi.ws/filters/vibrance_24_12344_oboi_svezhij_volnistyj_fon_1400x10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pic>
        <p:nvPicPr>
          <p:cNvPr id="26626" name="Picture 2" descr="C:\Users\димка\Desktop\любознайки 5-6 лет\г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76672"/>
            <a:ext cx="3456384" cy="4608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6627" name="Picture 3" descr="C:\Users\димка\Desktop\любознайки 5-6 лет\г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1196752"/>
            <a:ext cx="3474386" cy="46325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xtBox 8"/>
          <p:cNvSpPr txBox="1"/>
          <p:nvPr/>
        </p:nvSpPr>
        <p:spPr>
          <a:xfrm>
            <a:off x="4427984" y="404664"/>
            <a:ext cx="44109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Изготовление первой буквы своего имени</a:t>
            </a:r>
          </a:p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«Веселые буквы»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oboi.ws/filters/vibrance_24_12344_oboi_svezhij_volnistyj_fon_1400x10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pic>
        <p:nvPicPr>
          <p:cNvPr id="27650" name="Picture 2" descr="C:\Users\димка\Desktop\любознайки 5-6 лет\г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32656"/>
            <a:ext cx="4128459" cy="3096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7651" name="Picture 3" descr="C:\Users\димка\Desktop\любознайки 5-6 лет\г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3068960"/>
            <a:ext cx="4392488" cy="32943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7657" name="Picture 9" descr="https://m.gifmania.ru/Animated-Gifs-Animirovannykh-Alfavitov/Animations-Alphabet/Images-Letters-K/Letters-K-27086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4005064"/>
            <a:ext cx="2362200" cy="2133601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5004048" y="1124744"/>
            <a:ext cx="32403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«День смеха и шуток» 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9" name="Picture 11" descr="Клоун, букет, красивая, анимационная, картинка, гифка, gif.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36296" y="1844824"/>
            <a:ext cx="1323975" cy="12858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oboi.ws/filters/vibrance_24_12344_oboi_svezhij_volnistyj_fon_1400x10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pic>
        <p:nvPicPr>
          <p:cNvPr id="7169" name="Picture 1" descr="C:\Users\димка\Desktop\любознайки 5-6 лет\г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1628800"/>
            <a:ext cx="3276364" cy="43684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70" name="Picture 2" descr="C:\Users\димка\Desktop\любознайки 5-6 лет\г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764704"/>
            <a:ext cx="5088565" cy="38164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drasler.ru/wp-content/uploads/2019/03/C%D0%BF%D0%B0%D1%81%D0%B8%D0%B1%D0%BE-%D0%B7%D0%B0-%D0%B2%D0%BD%D0%B8%D0%BC%D0%B0%D0%BD%D0%B8%D0%B5-%D0%BA%D0%B0%D1%80%D1%82%D0%B8%D0%BD%D0%BA%D0%B8-%D0%B4%D0%BB%D1%8F-%D0%BF%D1%80%D0%B5%D0%B7%D0%B5%D0%BD%D1%82%D0%B0%D1%86%D0%B8%D0%B8-%D0%BF%D0%BE%D0%B4%D0%B1%D0%BE%D1%80%D0%BA%D0%B0-36-%D1%88%D1%82%D1%83%D0%BA-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5" name="Picture 2" descr="http://tapenik.ru/dizain_alfavit/06_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5373216"/>
            <a:ext cx="1296144" cy="129614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oboi.ws/filters/vibrance_24_12344_oboi_svezhij_volnistyj_fon_1400x10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pic>
        <p:nvPicPr>
          <p:cNvPr id="14340" name="Picture 4" descr="http://tapenik.ru/dizain_alfavit/06_sh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4221088"/>
            <a:ext cx="2232248" cy="223224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95536" y="188640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успешное развитие речи дошкольников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95536" y="692696"/>
            <a:ext cx="6408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51520" y="980728"/>
            <a:ext cx="8008924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познакомить детей с миром звуков и букв русского языка;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развивать фонематический слух, анализ и синтез;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учить дифференцировать и характеризовать звуки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(гласные и согласные, твердые и мягкие, звонкие и глухие);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формировать умение проводить звуковой анализ слова;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формировать навык слогового чтения;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познакомить детей с понятиями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предложение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слово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слог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звук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буква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ударение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»)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учить детей делить слова на слоги, считать количество слов в предложении,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называть их последовательность, придумывать предложения самостоятельно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заданное количество слов;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обогащать словарный запас детей;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развивать речь (монологическую, диалогическую),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умение рассуждать;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развивать психические процессы, основные мыслительные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процессы, внимание, память;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формировать и закреплять интерес к чтению.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oboi.ws/filters/vibrance_24_12344_oboi_svezhij_volnistyj_fon_1400x10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pic>
        <p:nvPicPr>
          <p:cNvPr id="4097" name="Picture 1" descr="C:\Users\димка\Desktop\любознайки 5-6 лет\г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060848"/>
            <a:ext cx="4224468" cy="3168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99" name="Picture 3" descr="https://ds04.infourok.ru/uploads/ex/1175/00166c1c-50377e32/img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2060848"/>
            <a:ext cx="4296477" cy="32223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691680" y="476672"/>
            <a:ext cx="62646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Обучение звукам и буквам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важнейшая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часть дошкольной образовательной программы.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Основы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звуко-буквенного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анализа помогут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ребёнку избежать ошибок при письме, связанных с пропуском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букв.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oboi.ws/filters/vibrance_24_12344_oboi_svezhij_volnistyj_fon_1400x10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15362" name="AutoShape 2" descr="https://i.pinimg.com/736x/7a/a1/b7/7aa1b7b70b749260a3d096cd4d4784b3--rubrics-clip-ar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Picture 4" descr="https://sun9-69.userapi.com/c854216/v854216925/fdd58/1NUuPTNOn5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556792"/>
            <a:ext cx="3456384" cy="4608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395536" y="548680"/>
            <a:ext cx="77048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Артикуляционная гимнастика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-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пражнения направленные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укрепление мышц артикуляционного аппарата, развитие силы, подвижности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движений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органов, участвующих в речевом процессе.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https://vospitanie.guru/wp-content/uploads/2019/01/risunok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1988840"/>
            <a:ext cx="4630234" cy="3312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oboi.ws/filters/vibrance_24_12344_oboi_svezhij_volnistyj_fon_1400x10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pic>
        <p:nvPicPr>
          <p:cNvPr id="6" name="Picture 4" descr="https://sun9-17.userapi.com/c855032/v855032925/f4818/18ndnuuiNro.jpg"/>
          <p:cNvPicPr>
            <a:picLocks noChangeAspect="1" noChangeArrowheads="1"/>
          </p:cNvPicPr>
          <p:nvPr/>
        </p:nvPicPr>
        <p:blipFill>
          <a:blip r:embed="rId3" cstate="print"/>
          <a:srcRect l="12139" r="2312"/>
          <a:stretch>
            <a:fillRect/>
          </a:stretch>
        </p:blipFill>
        <p:spPr bwMode="auto">
          <a:xfrm rot="16200000">
            <a:off x="1079615" y="2960949"/>
            <a:ext cx="2664296" cy="40324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TextBox 10"/>
          <p:cNvSpPr txBox="1"/>
          <p:nvPr/>
        </p:nvSpPr>
        <p:spPr>
          <a:xfrm>
            <a:off x="4860032" y="404664"/>
            <a:ext cx="39604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Мнемотехника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– искусство запоминания,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совокупность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приемов и способов, облегчающих запоминание и увеличивающих объем памяти путем образования искусственных ассоциаций.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 descr="https://sun9-21.userapi.com/c858020/v858020925/83dba/v6ZZvcpUYj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404664"/>
            <a:ext cx="3816424" cy="27903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2" descr="C:\Users\димка\Desktop\любознайки 5-6 лет\г1.jpg"/>
          <p:cNvPicPr>
            <a:picLocks noChangeAspect="1" noChangeArrowheads="1"/>
          </p:cNvPicPr>
          <p:nvPr/>
        </p:nvPicPr>
        <p:blipFill>
          <a:blip r:embed="rId5" cstate="print"/>
          <a:srcRect t="10420" b="6216"/>
          <a:stretch>
            <a:fillRect/>
          </a:stretch>
        </p:blipFill>
        <p:spPr bwMode="auto">
          <a:xfrm>
            <a:off x="5004048" y="2492896"/>
            <a:ext cx="3672408" cy="23449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6" descr="https://i.pinimg.com/originals/5c/5b/e4/5c5be45c02c1e2f82405055d8919dc5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96336" y="5445224"/>
            <a:ext cx="1259632" cy="1259632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5580112" y="2132856"/>
            <a:ext cx="2880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Живые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мнетотаблицы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oboi.ws/filters/vibrance_24_12344_oboi_svezhij_volnistyj_fon_1400x10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pic>
        <p:nvPicPr>
          <p:cNvPr id="6" name="Picture 2" descr="https://sun9-62.userapi.com/c857732/v857732925/812d5/VZQyxkuCUl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484784"/>
            <a:ext cx="2880320" cy="38404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2" descr="C:\Users\димка\Desktop\любознайки 5-6 лет\г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1484784"/>
            <a:ext cx="2952328" cy="39364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1115616" y="476672"/>
            <a:ext cx="76328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Пальчиковая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гимнастика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Движения руки всегда тесно связаны с речью и способствуют ее развитию.</a:t>
            </a:r>
          </a:p>
          <a:p>
            <a:pPr algn="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В. М. Бехтерев.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oboi.ws/filters/vibrance_24_12344_oboi_svezhij_volnistyj_fon_1400x10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pic>
        <p:nvPicPr>
          <p:cNvPr id="3073" name="Picture 1" descr="C:\Users\димка\Desktop\любознайки 5-6 лет\г10.jpg"/>
          <p:cNvPicPr>
            <a:picLocks noChangeAspect="1" noChangeArrowheads="1"/>
          </p:cNvPicPr>
          <p:nvPr/>
        </p:nvPicPr>
        <p:blipFill>
          <a:blip r:embed="rId3" cstate="print"/>
          <a:srcRect l="16560" t="10350"/>
          <a:stretch>
            <a:fillRect/>
          </a:stretch>
        </p:blipFill>
        <p:spPr bwMode="auto">
          <a:xfrm>
            <a:off x="395536" y="1412776"/>
            <a:ext cx="2814846" cy="40324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5" name="Picture 3" descr="https://www.maam.ru/upload/blogs/fef76e37a6a9d7918c729dc3bc94962d.jp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1412776"/>
            <a:ext cx="5305425" cy="3981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/>
          <p:cNvSpPr txBox="1"/>
          <p:nvPr/>
        </p:nvSpPr>
        <p:spPr>
          <a:xfrm>
            <a:off x="1475656" y="476672"/>
            <a:ext cx="64687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Звуковой анализ слов </a:t>
            </a:r>
            <a:r>
              <a:rPr lang="ru-RU" b="1" dirty="0" smtClean="0"/>
              <a:t>–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определение звуков в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слове по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порядку и их характеристика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oboi.ws/filters/vibrance_24_12344_oboi_svezhij_volnistyj_fon_1400x10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pic>
        <p:nvPicPr>
          <p:cNvPr id="5121" name="Picture 1" descr="C:\Users\димка\Desktop\любознайки 5-6 лет\г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476672"/>
            <a:ext cx="3835578" cy="51141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2" name="Picture 2" descr="C:\Users\димка\Desktop\любознайки 5-6 лет\г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476672"/>
            <a:ext cx="3834427" cy="51125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oboi.ws/filters/vibrance_24_12344_oboi_svezhij_volnistyj_fon_1400x10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pic>
        <p:nvPicPr>
          <p:cNvPr id="5" name="Picture 3" descr="C:\Users\димка\Desktop\любознайки 5-6 лет\г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32656"/>
            <a:ext cx="4224470" cy="3168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5" name="Picture 1" descr="C:\Users\димка\Desktop\любознайки 5-6 лет\г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836712"/>
            <a:ext cx="3026108" cy="40348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6" name="Picture 2" descr="C:\Users\димка\Desktop\любознайки 5-6 лет\г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717032"/>
            <a:ext cx="4032448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4" descr="http://tapenik.ru/dizain_alfavit/06_sh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80312" y="5157192"/>
            <a:ext cx="1512168" cy="15121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</TotalTime>
  <Words>280</Words>
  <Application>Microsoft Office PowerPoint</Application>
  <PresentationFormat>Экран (4:3)</PresentationFormat>
  <Paragraphs>42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димка</dc:creator>
  <cp:lastModifiedBy>Пользователь Windows</cp:lastModifiedBy>
  <cp:revision>29</cp:revision>
  <dcterms:created xsi:type="dcterms:W3CDTF">2019-09-23T15:15:43Z</dcterms:created>
  <dcterms:modified xsi:type="dcterms:W3CDTF">2019-11-18T16:19:47Z</dcterms:modified>
</cp:coreProperties>
</file>