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2394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altana.com/files/wallpapers-5/Kids-Powerpoint-Background-Wallpaper-18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1412776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</a:t>
            </a:r>
          </a:p>
          <a:p>
            <a:pPr algn="ct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учреждение №45 «Волчок»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3068960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дополнительного образования 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«АЛГОРИТМИКА» </a:t>
            </a:r>
          </a:p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от 3 до 7 лет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4725144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Педагог: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Московец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Оксана Николаевна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65507" y="6093296"/>
            <a:ext cx="9626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Сургут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www.freepptbackgrounds.net/wp-content/uploads/2015/02/Human-Resources-Powerpoint-Templates.jpg"/>
          <p:cNvPicPr>
            <a:picLocks noChangeAspect="1" noChangeArrowheads="1"/>
          </p:cNvPicPr>
          <p:nvPr/>
        </p:nvPicPr>
        <p:blipFill>
          <a:blip r:embed="rId2" cstate="print"/>
          <a:srcRect l="1767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8" name="Picture 8" descr="https://ds03.infourok.ru/uploads/ex/065c/0000547b-b3de44a0/img3.jpg"/>
          <p:cNvPicPr>
            <a:picLocks noChangeAspect="1" noChangeArrowheads="1"/>
          </p:cNvPicPr>
          <p:nvPr/>
        </p:nvPicPr>
        <p:blipFill>
          <a:blip r:embed="rId3" cstate="print"/>
          <a:srcRect l="14770" t="8752" r="17946" b="12476"/>
          <a:stretch>
            <a:fillRect/>
          </a:stretch>
        </p:blipFill>
        <p:spPr bwMode="auto">
          <a:xfrm>
            <a:off x="3707904" y="5085184"/>
            <a:ext cx="1800200" cy="1580664"/>
          </a:xfrm>
          <a:prstGeom prst="rect">
            <a:avLst/>
          </a:prstGeom>
          <a:noFill/>
        </p:spPr>
      </p:pic>
      <p:pic>
        <p:nvPicPr>
          <p:cNvPr id="15370" name="Picture 10" descr="http://images.myshared.ru/5/425972/slide_6.jpg"/>
          <p:cNvPicPr>
            <a:picLocks noChangeAspect="1" noChangeArrowheads="1"/>
          </p:cNvPicPr>
          <p:nvPr/>
        </p:nvPicPr>
        <p:blipFill>
          <a:blip r:embed="rId4" cstate="print"/>
          <a:srcRect l="4738" t="9475" r="4061"/>
          <a:stretch>
            <a:fillRect/>
          </a:stretch>
        </p:blipFill>
        <p:spPr bwMode="auto">
          <a:xfrm>
            <a:off x="827584" y="188640"/>
            <a:ext cx="7632848" cy="4437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9512" y="1844824"/>
            <a:ext cx="2088232" cy="360040"/>
          </a:xfrm>
          <a:prstGeom prst="rect">
            <a:avLst/>
          </a:prstGeom>
          <a:solidFill>
            <a:srgbClr val="FFFF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год обучения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9512" y="2564904"/>
            <a:ext cx="2088232" cy="1440160"/>
          </a:xfrm>
          <a:prstGeom prst="rect">
            <a:avLst/>
          </a:prstGeom>
          <a:solidFill>
            <a:srgbClr val="FFFF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Внимание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память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мышление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воображение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восприятие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речь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79512" y="4365104"/>
            <a:ext cx="2664296" cy="864096"/>
          </a:xfrm>
          <a:prstGeom prst="rect">
            <a:avLst/>
          </a:prstGeom>
          <a:solidFill>
            <a:srgbClr val="FFFF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Ориентировка в пространстве,  умение двигаться в заданном направлении </a:t>
            </a:r>
          </a:p>
          <a:p>
            <a:pPr algn="ctr"/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9512" y="5661248"/>
            <a:ext cx="2664296" cy="504056"/>
          </a:xfrm>
          <a:prstGeom prst="rect">
            <a:avLst/>
          </a:prstGeom>
          <a:solidFill>
            <a:srgbClr val="FFFF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Ориентировка на листе бумаги </a:t>
            </a:r>
            <a:endParaRPr lang="ru-RU" sz="1400" dirty="0"/>
          </a:p>
        </p:txBody>
      </p:sp>
      <p:sp>
        <p:nvSpPr>
          <p:cNvPr id="33" name="Овал 32"/>
          <p:cNvSpPr/>
          <p:nvPr/>
        </p:nvSpPr>
        <p:spPr>
          <a:xfrm>
            <a:off x="107504" y="836712"/>
            <a:ext cx="2304256" cy="864096"/>
          </a:xfrm>
          <a:prstGeom prst="ellipse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АЛГОРИТМИКА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 года обучения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251520" y="260648"/>
            <a:ext cx="856895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000625" algn="l"/>
                <a:tab pos="5940425" algn="l"/>
              </a:tabLst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Цель программы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развитие познавательной активности и логического мышления детей дошкольного возраста через применения компьютерных технологий.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000625" algn="l"/>
                <a:tab pos="5940425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3" name="AutoShape 7" descr="Ð¿Ð¾Ð·Ð½Ð°Ð²Ð°ÑÐµÐ»ÑÐ½ÑÐµ Ð¿ÑÐ¸ÑÐ¸ÑÐµÑÐºÐ¸Ðµ Ð¿ÑÐ¾ÑÐµÑÑÑ ÑÐ°Ð±Ð»Ð¸Ñ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4" name="Прямая со стрелкой 63"/>
          <p:cNvCxnSpPr/>
          <p:nvPr/>
        </p:nvCxnSpPr>
        <p:spPr>
          <a:xfrm>
            <a:off x="1187624" y="227687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1187624" y="400506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1259632" y="530120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7452320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6" name="Picture 10" descr="http://corvet-igra.ru/wp-content/uploads/2018/04/razv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908720"/>
            <a:ext cx="2448272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8" name="Picture 12" descr="https://ds02.infourok.ru/uploads/ex/0908/0006370f-c8155d75/img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908720"/>
            <a:ext cx="2688299" cy="20162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50" name="Picture 14" descr="http://www.o-krohe.ru/images/article/orig/2017/03/graficheskij-diktant-interesnye-risunki-v-tetradi-po-sheme-14.jpg"/>
          <p:cNvPicPr>
            <a:picLocks noChangeAspect="1" noChangeArrowheads="1"/>
          </p:cNvPicPr>
          <p:nvPr/>
        </p:nvPicPr>
        <p:blipFill>
          <a:blip r:embed="rId4" cstate="print"/>
          <a:srcRect l="34154" r="6078"/>
          <a:stretch>
            <a:fillRect/>
          </a:stretch>
        </p:blipFill>
        <p:spPr bwMode="auto">
          <a:xfrm>
            <a:off x="5508104" y="3933056"/>
            <a:ext cx="1008112" cy="11911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52" name="Picture 16" descr="https://static-eu.insales.ru/images/products/1/5980/75085660/4607082999411644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429000"/>
            <a:ext cx="1872208" cy="25526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54" name="Picture 18" descr="https://biblio.by/media/catalog/product/cache/1/image/1024x512/602f0fa2c1f0d1ba5e241f914e856ff9/9/7/9785171034474-2017--.jpg"/>
          <p:cNvPicPr>
            <a:picLocks noChangeAspect="1" noChangeArrowheads="1"/>
          </p:cNvPicPr>
          <p:nvPr/>
        </p:nvPicPr>
        <p:blipFill>
          <a:blip r:embed="rId6" cstate="print"/>
          <a:srcRect l="32351" r="31255"/>
          <a:stretch>
            <a:fillRect/>
          </a:stretch>
        </p:blipFill>
        <p:spPr bwMode="auto">
          <a:xfrm>
            <a:off x="3131840" y="3429000"/>
            <a:ext cx="1944216" cy="26710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freepptbackgrounds.net/wp-content/uploads/2015/03/Children-Festival-Powerpoint-Slid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188640"/>
            <a:ext cx="2088232" cy="360040"/>
          </a:xfrm>
          <a:prstGeom prst="rect">
            <a:avLst/>
          </a:prstGeom>
          <a:solidFill>
            <a:srgbClr val="FFFF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Второй год обучения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https://infocity.az/wp-content/uploads/2016/09/cc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764704"/>
            <a:ext cx="1370047" cy="936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763688" y="3356992"/>
            <a:ext cx="3024336" cy="864096"/>
          </a:xfrm>
          <a:prstGeom prst="rect">
            <a:avLst/>
          </a:prstGeom>
          <a:solidFill>
            <a:srgbClr val="FFFF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элементарными представлениями об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алгоритмике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информационно-компьютерными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технологиями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15616" y="1916832"/>
            <a:ext cx="3024336" cy="1080120"/>
          </a:xfrm>
          <a:prstGeom prst="rect">
            <a:avLst/>
          </a:prstGeom>
          <a:solidFill>
            <a:srgbClr val="FFFF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Привитие навыка планирования деятельности и использования  компьютерной техники как инструмента деятельности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4437112"/>
            <a:ext cx="3024336" cy="1368152"/>
          </a:xfrm>
          <a:prstGeom prst="rect">
            <a:avLst/>
          </a:prstGeom>
          <a:solidFill>
            <a:srgbClr val="FFFF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627784" y="4509120"/>
            <a:ext cx="27363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потребности в сотрудничестве, взаимодействии со сверстниками, умения подчинять свои интересы определенным правилам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64088" y="620688"/>
            <a:ext cx="36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Техника безопасности</a:t>
            </a:r>
          </a:p>
          <a:p>
            <a:pPr>
              <a:buFont typeface="Wingdings" pitchFamily="2" charset="2"/>
              <a:buChar char="q"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Знакомство 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компьютером, планшетом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История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появления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0" name="Picture 6" descr="http://dermatolog03.ru/wp-content/uploads/2017/02/%D0%B2%D0%BE%D1%81%D0%BA%D0%BB%D0%B8%D1%86%D0%B0%D1%82%D0%B5%D0%BB%D1%8C%D0%BD%D1%8B%D0%B9-%D0%B7%D0%BD%D0%B0%D0%BA.jpg"/>
          <p:cNvPicPr>
            <a:picLocks noChangeAspect="1" noChangeArrowheads="1"/>
          </p:cNvPicPr>
          <p:nvPr/>
        </p:nvPicPr>
        <p:blipFill>
          <a:blip r:embed="rId4" cstate="print"/>
          <a:srcRect l="22648" t="6512" r="32057"/>
          <a:stretch>
            <a:fillRect/>
          </a:stretch>
        </p:blipFill>
        <p:spPr bwMode="auto">
          <a:xfrm>
            <a:off x="4427984" y="260648"/>
            <a:ext cx="864096" cy="2374787"/>
          </a:xfrm>
          <a:prstGeom prst="rect">
            <a:avLst/>
          </a:prstGeom>
          <a:noFill/>
        </p:spPr>
      </p:pic>
      <p:pic>
        <p:nvPicPr>
          <p:cNvPr id="16392" name="Picture 8" descr="https://i.ytimg.com/vi/VUzxJ5q4AuY/maxres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077072"/>
            <a:ext cx="3200356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74" name="AutoShape 2" descr="https://luciejeanmercier.coetail.com/files/2013/10/ipad-pics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luciejeanmercier.coetail.com/files/2013/10/ipad-pics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luciejeanmercier.coetail.com/files/2013/10/ipad-pics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espanarusa.com/files/autoupload/58/54/55/ibxf0gm33826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1628800"/>
            <a:ext cx="3091272" cy="20608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freepptbackgrounds.net/wp-content/uploads/2015/03/Children-Festival-Powerpoint-Slid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097331" y="383758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65325" algn="l"/>
                <a:tab pos="2846388" algn="l"/>
                <a:tab pos="4029075" algn="l"/>
                <a:tab pos="5067300" algn="l"/>
                <a:tab pos="5875338" algn="l"/>
                <a:tab pos="6867525" algn="l"/>
                <a:tab pos="8237538" algn="l"/>
                <a:tab pos="9528175" algn="l"/>
              </a:tabLst>
            </a:pP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124744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способен к принятию собственных творческо-технических решений, опираясь на свои знания и умения, самостоятельно создавать алгоритм действий по заданному направлению; уметь корректировать алгоритмы действий исполнителя.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 descr="http://childpages.ru/wp-content/uploads/2016/12/7f11140e69e32324f9d2709047c929c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573016"/>
            <a:ext cx="2448272" cy="24482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414" name="Picture 6" descr="https://st.depositphotos.com/1000137/3123/i/950/depositphotos_31237859-stock-photo-successful-schoolboy-with-hands-u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645024"/>
            <a:ext cx="3224434" cy="2152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131840" y="2780928"/>
            <a:ext cx="4396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Успешный ребенок = счастливый ребенок</a:t>
            </a:r>
            <a:endParaRPr lang="ru-RU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436096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436096" y="4725144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635896" y="62068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Результат: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altana.com/files/wallpapers-5/Kids-Powerpoint-Background-Wallpaper-18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91680" y="2924944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171</Words>
  <Application>Microsoft Office PowerPoint</Application>
  <PresentationFormat>Экран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димка</dc:creator>
  <cp:lastModifiedBy>Пользователь Windows</cp:lastModifiedBy>
  <cp:revision>48</cp:revision>
  <dcterms:created xsi:type="dcterms:W3CDTF">2018-09-23T10:47:21Z</dcterms:created>
  <dcterms:modified xsi:type="dcterms:W3CDTF">2018-09-24T04:56:01Z</dcterms:modified>
</cp:coreProperties>
</file>