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2" r:id="rId5"/>
    <p:sldId id="260" r:id="rId6"/>
    <p:sldId id="261" r:id="rId7"/>
    <p:sldId id="25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14" autoAdjust="0"/>
    <p:restoredTop sz="94660"/>
  </p:normalViewPr>
  <p:slideViewPr>
    <p:cSldViewPr snapToGrid="0">
      <p:cViewPr varScale="1">
        <p:scale>
          <a:sx n="63" d="100"/>
          <a:sy n="63" d="100"/>
        </p:scale>
        <p:origin x="984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360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207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9917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885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0549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966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082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9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826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06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007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85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48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89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493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055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68AC4-DD55-416B-9015-9CFD20B67498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4CD3352-71E5-4A4E-BDD9-B028FD2B30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3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microsoft.com/office/2007/relationships/hdphoto" Target="../media/hdphoto2.wdp"/><Relationship Id="rId4" Type="http://schemas.openxmlformats.org/officeDocument/2006/relationships/image" Target="../media/image4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4.wdp"/><Relationship Id="rId7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microsoft.com/office/2007/relationships/hdphoto" Target="../media/hdphoto5.wdp"/><Relationship Id="rId4" Type="http://schemas.openxmlformats.org/officeDocument/2006/relationships/image" Target="../media/image11.jpeg"/><Relationship Id="rId9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5076" y="-337625"/>
            <a:ext cx="8815754" cy="331997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 45 «Волчок»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описательного рассказа </a:t>
            </a:r>
            <a:b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метода мнемотехники </a:t>
            </a:r>
            <a:b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средней группе</a:t>
            </a:r>
            <a:b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Московец Оксана Николаевна, воспитатель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g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3" t="15166" b="16351"/>
          <a:stretch>
            <a:fillRect/>
          </a:stretch>
        </p:blipFill>
        <p:spPr bwMode="auto">
          <a:xfrm>
            <a:off x="6841626" y="3249640"/>
            <a:ext cx="3029204" cy="32911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ytimg.com/vi/JYYXZh_0qIg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18" y="3249639"/>
            <a:ext cx="5850893" cy="32911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314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8530" y="226313"/>
            <a:ext cx="397662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2060"/>
                </a:solidFill>
                <a:effectLst/>
                <a:latin typeface="Segoe Script" panose="030B05040200000000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Описание – это текст, который начинается с общего определения предмета, затем идёт перечисление его качеств, свойств, действий, признаков. </a:t>
            </a:r>
            <a:endParaRPr lang="ru-RU" sz="2200" dirty="0">
              <a:solidFill>
                <a:srgbClr val="002060"/>
              </a:solidFill>
              <a:latin typeface="Segoe Script" panose="030B0504020000000003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36100" y="226313"/>
            <a:ext cx="357059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2060"/>
                </a:solidFill>
                <a:effectLst/>
                <a:latin typeface="Segoe Script" panose="030B05040200000000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Повествование - развитие сюжета во времени и логической последовательности, которое включает следующие друг за другом события, сценки, картины.</a:t>
            </a:r>
            <a:endParaRPr lang="ru-RU" sz="2200" dirty="0">
              <a:solidFill>
                <a:srgbClr val="002060"/>
              </a:solidFill>
              <a:latin typeface="Segoe Script" panose="030B0504020000000003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48157" y="3519551"/>
            <a:ext cx="383595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2060"/>
                </a:solidFill>
                <a:effectLst/>
                <a:latin typeface="Segoe Script" panose="030B05040200000000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Рассуждение – это текст, включающий причинно-следственные конструкции, вопросы, оценку. 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Пользователь\Desktop\Четверкина\20210127_10174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3" t="16315" r="8506"/>
          <a:stretch/>
        </p:blipFill>
        <p:spPr bwMode="auto">
          <a:xfrm>
            <a:off x="-110359" y="2964382"/>
            <a:ext cx="3334110" cy="2502513"/>
          </a:xfrm>
          <a:prstGeom prst="rect">
            <a:avLst/>
          </a:prstGeom>
          <a:noFill/>
          <a:ln w="3175">
            <a:solidFill>
              <a:schemeClr val="tx1"/>
            </a:solidFill>
          </a:ln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Четверкина\20210127_1023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71" t="12184" r="1667"/>
          <a:stretch/>
        </p:blipFill>
        <p:spPr bwMode="auto">
          <a:xfrm>
            <a:off x="8066133" y="379026"/>
            <a:ext cx="3334110" cy="2833894"/>
          </a:xfrm>
          <a:prstGeom prst="rect">
            <a:avLst/>
          </a:prstGeom>
          <a:noFill/>
          <a:ln w="3175">
            <a:solidFill>
              <a:schemeClr val="tx1"/>
            </a:solidFill>
          </a:ln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Четверкина\20210127_10271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7" t="14483" b="14483"/>
          <a:stretch/>
        </p:blipFill>
        <p:spPr bwMode="auto">
          <a:xfrm>
            <a:off x="2743822" y="4318396"/>
            <a:ext cx="3784556" cy="2123658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esktop\Четверкина\20210127_10513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1" r="2356"/>
          <a:stretch/>
        </p:blipFill>
        <p:spPr bwMode="auto">
          <a:xfrm rot="5400000">
            <a:off x="9361339" y="4212700"/>
            <a:ext cx="2727514" cy="2508390"/>
          </a:xfrm>
          <a:prstGeom prst="rect">
            <a:avLst/>
          </a:prstGeom>
          <a:noFill/>
          <a:ln w="3175">
            <a:solidFill>
              <a:schemeClr val="tx1"/>
            </a:solidFill>
          </a:ln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465" y="2697731"/>
            <a:ext cx="940635" cy="1405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6238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7679" y="326378"/>
            <a:ext cx="8670389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по 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мнемотаблице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строится из нескольких этапов: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Рассматривание таблиц и разбор того, что на ней изображено.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Осуществляется перекодирование информации, т. е. преобразование из символов в образы.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После перекодирования осуществляется составление рассказа с опорой на символы (образы, т. е. происходит отработка метода запоминания)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044" t="9042" r="3799" b="13227"/>
          <a:stretch/>
        </p:blipFill>
        <p:spPr>
          <a:xfrm>
            <a:off x="2447779" y="2990422"/>
            <a:ext cx="6710289" cy="36294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79" y="4345881"/>
            <a:ext cx="1530229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15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20210129_1135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33" b="-4141"/>
          <a:stretch/>
        </p:blipFill>
        <p:spPr bwMode="auto">
          <a:xfrm>
            <a:off x="394138" y="181303"/>
            <a:ext cx="3541986" cy="3271345"/>
          </a:xfrm>
          <a:prstGeom prst="rect">
            <a:avLst/>
          </a:prstGeom>
          <a:noFill/>
          <a:ln w="63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20210129_1136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387" y="181303"/>
            <a:ext cx="4151587" cy="3113690"/>
          </a:xfrm>
          <a:prstGeom prst="rect">
            <a:avLst/>
          </a:prstGeom>
          <a:noFill/>
          <a:ln w="63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ользователь\Desktop\20210129_1133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720" y="2618443"/>
            <a:ext cx="3741683" cy="2806262"/>
          </a:xfrm>
          <a:prstGeom prst="rect">
            <a:avLst/>
          </a:prstGeom>
          <a:noFill/>
          <a:ln w="63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20210129_11335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1" r="-1609"/>
          <a:stretch/>
        </p:blipFill>
        <p:spPr bwMode="auto">
          <a:xfrm>
            <a:off x="5150067" y="3813694"/>
            <a:ext cx="4027195" cy="2723140"/>
          </a:xfrm>
          <a:prstGeom prst="rect">
            <a:avLst/>
          </a:prstGeom>
          <a:noFill/>
          <a:ln w="63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esktop\20210129_11313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17"/>
          <a:stretch/>
        </p:blipFill>
        <p:spPr bwMode="auto">
          <a:xfrm>
            <a:off x="252248" y="3605815"/>
            <a:ext cx="4677102" cy="3138899"/>
          </a:xfrm>
          <a:prstGeom prst="rect">
            <a:avLst/>
          </a:prstGeom>
          <a:noFill/>
          <a:ln w="63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336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688" r="49385" b="3006"/>
          <a:stretch/>
        </p:blipFill>
        <p:spPr>
          <a:xfrm>
            <a:off x="657726" y="0"/>
            <a:ext cx="4331369" cy="671456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09935" y="1366995"/>
            <a:ext cx="4908885" cy="3343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зайки новый дом.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Вокруг дома забор.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забором ….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Около забора огород.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огороде …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Зайка любит …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502800" y="4330291"/>
            <a:ext cx="1485686" cy="220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87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062" y="1092038"/>
            <a:ext cx="6128085" cy="46731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1051" y="203324"/>
            <a:ext cx="495701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8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Какого цвета одежда</a:t>
            </a:r>
            <a:r>
              <a:rPr lang="ru-RU" sz="2800" kern="5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8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Назови детали одежды</a:t>
            </a:r>
            <a:r>
              <a:rPr lang="ru-RU" sz="2800" kern="5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8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Из какого материала сшита</a:t>
            </a:r>
            <a:r>
              <a:rPr lang="ru-RU" sz="2800" kern="5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8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Для какого времени года одежда</a:t>
            </a:r>
            <a:r>
              <a:rPr lang="ru-RU" sz="2800" kern="5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8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Мужская, женская или детская одежда</a:t>
            </a:r>
            <a:r>
              <a:rPr lang="ru-RU" sz="2800" kern="5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8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Что можно делать с одеждой?</a:t>
            </a:r>
            <a:endParaRPr lang="ru-RU" sz="2800" kern="5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51" y="4359406"/>
            <a:ext cx="1530229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09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9259"/>
          <a:stretch/>
        </p:blipFill>
        <p:spPr>
          <a:xfrm>
            <a:off x="4847706" y="225083"/>
            <a:ext cx="3697029" cy="2982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140" t="25258" r="11237" b="10083"/>
          <a:stretch/>
        </p:blipFill>
        <p:spPr>
          <a:xfrm>
            <a:off x="2855741" y="3481665"/>
            <a:ext cx="3643532" cy="31999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r="277" b="7681"/>
          <a:stretch/>
        </p:blipFill>
        <p:spPr>
          <a:xfrm>
            <a:off x="379827" y="225083"/>
            <a:ext cx="3137095" cy="35401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11731" t="23462" r="25702" b="4847"/>
          <a:stretch/>
        </p:blipFill>
        <p:spPr>
          <a:xfrm>
            <a:off x="6918530" y="3439288"/>
            <a:ext cx="3772916" cy="32423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031" y="4405988"/>
            <a:ext cx="1533377" cy="227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0387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193</TotalTime>
  <Words>200</Words>
  <Application>Microsoft Office PowerPoint</Application>
  <PresentationFormat>Широкоэкранный</PresentationFormat>
  <Paragraphs>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Segoe Script</vt:lpstr>
      <vt:lpstr>Times New Roman</vt:lpstr>
      <vt:lpstr>Trebuchet MS</vt:lpstr>
      <vt:lpstr>Wingdings 3</vt:lpstr>
      <vt:lpstr>Грань</vt:lpstr>
      <vt:lpstr>МБДОУ № 45 «Волчок» Составление описательного рассказа  с использованием метода мнемотехники  в средней группе  Московец Оксана Николаевна, воспитатель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НЭО</dc:creator>
  <cp:lastModifiedBy>RePack by Diakov</cp:lastModifiedBy>
  <cp:revision>22</cp:revision>
  <dcterms:created xsi:type="dcterms:W3CDTF">2021-01-26T15:55:25Z</dcterms:created>
  <dcterms:modified xsi:type="dcterms:W3CDTF">2021-03-11T20:19:55Z</dcterms:modified>
</cp:coreProperties>
</file>