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3068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3041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3800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09095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384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8734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98594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39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9175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23107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375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23.03.2026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089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ownloads\mothers-day-concept-top-view-photo-bouquet-pink-tulips-with-silk-ribbon-isolated-pastel-blue-background-with-blank-space_352249-10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536" y="0"/>
            <a:ext cx="9492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336909" y="3212976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chemeClr val="tx2"/>
                </a:solidFill>
              </a:rPr>
              <a:t>Праздник «Мамочка милая моя»</a:t>
            </a:r>
            <a:br>
              <a:rPr lang="ru-RU" b="1" dirty="0" smtClean="0">
                <a:solidFill>
                  <a:schemeClr val="tx2"/>
                </a:solidFill>
              </a:rPr>
            </a:br>
            <a:r>
              <a:rPr lang="ru-RU" b="1" dirty="0" smtClean="0">
                <a:solidFill>
                  <a:schemeClr val="tx2"/>
                </a:solidFill>
              </a:rPr>
              <a:t>группа старшего дошкольного возраста «Лукоморье»</a:t>
            </a:r>
            <a:br>
              <a:rPr lang="ru-RU" b="1" dirty="0" smtClean="0">
                <a:solidFill>
                  <a:schemeClr val="tx2"/>
                </a:solidFill>
              </a:rPr>
            </a:br>
            <a:endParaRPr lang="ru-RU" b="1" dirty="0">
              <a:solidFill>
                <a:schemeClr val="tx2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35896" y="5440288"/>
            <a:ext cx="4928592" cy="1417712"/>
          </a:xfrm>
        </p:spPr>
        <p:txBody>
          <a:bodyPr/>
          <a:lstStyle/>
          <a:p>
            <a:r>
              <a:rPr lang="ru-RU" dirty="0" smtClean="0">
                <a:solidFill>
                  <a:schemeClr val="tx2"/>
                </a:solidFill>
              </a:rPr>
              <a:t>Подготовила: Буранова Н.А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183824"/>
            <a:ext cx="81003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Муниципальное бюджетное дошкольное образовательное учреждение</a:t>
            </a:r>
          </a:p>
          <a:p>
            <a:pPr algn="ctr"/>
            <a:r>
              <a:rPr lang="ru-RU" b="1" dirty="0" smtClean="0"/>
              <a:t>Детский сад №81 «Мальвина»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53799128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0"/>
            <a:ext cx="9491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972616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2"/>
                </a:solidFill>
              </a:rPr>
              <a:t>Чудный праздник есть на свете,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День добра и красоты,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Пусть у женщин на планете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Все исполнятся</a:t>
            </a:r>
            <a:endParaRPr lang="ru-RU" sz="2400" dirty="0">
              <a:solidFill>
                <a:schemeClr val="tx2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86000" y="2136339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2051" name="Picture 3" descr="C:\Users\user\Desktop\CQOZdANQKPCqoyi_2wtyZAoI-paKsnGFlViSYr8sIRlUmQ4GNVtIEvkSl6hohnnoywDhH-8zFFx2fB4OHK9FzCvw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348880"/>
            <a:ext cx="5724127" cy="4293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18010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mothers-day-concept-top-view-photo-bouquet-pink-tulips-with-silk-ribbon-isolated-pastel-blue-background-with-blank-space_352249-10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909" y="0"/>
            <a:ext cx="9492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15816" y="404664"/>
            <a:ext cx="5112568" cy="216024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chemeClr val="tx2"/>
                </a:solidFill>
              </a:rPr>
              <a:t>Свою мамочку люблю,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Крепко обнимаю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И поздравить в этот день</a:t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000" dirty="0" smtClean="0">
                <a:solidFill>
                  <a:schemeClr val="tx2"/>
                </a:solidFill>
              </a:rPr>
              <a:t>Раньше всех желаю.</a:t>
            </a:r>
            <a:br>
              <a:rPr lang="ru-RU" sz="2000" dirty="0" smtClean="0">
                <a:solidFill>
                  <a:schemeClr val="tx2"/>
                </a:solidFill>
              </a:rPr>
            </a:br>
            <a:endParaRPr lang="ru-RU" sz="2000" dirty="0">
              <a:solidFill>
                <a:schemeClr val="tx2"/>
              </a:solidFill>
            </a:endParaRPr>
          </a:p>
        </p:txBody>
      </p:sp>
      <p:pic>
        <p:nvPicPr>
          <p:cNvPr id="6146" name="Picture 2" descr="C:\Users\user\Desktop\vwXDhQ0cLi0VEUm3vtOSvbbxXrEMSXQKyNM_0uyWT_eOhs903FA38lf2O8LjNjtvZPkqiPg3B3jUJ6SngtkVbVY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484784"/>
            <a:ext cx="3813888" cy="5085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64020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0"/>
            <a:ext cx="9491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987824" y="188640"/>
            <a:ext cx="5194920" cy="2985195"/>
          </a:xfrm>
        </p:spPr>
        <p:txBody>
          <a:bodyPr/>
          <a:lstStyle/>
          <a:p>
            <a:pPr marL="0" indent="0" algn="ctr">
              <a:buNone/>
            </a:pPr>
            <a:r>
              <a:rPr lang="ru-RU" dirty="0" smtClean="0">
                <a:solidFill>
                  <a:schemeClr val="tx2"/>
                </a:solidFill>
              </a:rPr>
              <a:t/>
            </a:r>
            <a:br>
              <a:rPr lang="ru-RU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С 8 Марта, мамочка.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Счастья и любви!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Лучше нету на Земле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Мамочки, чем ты!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3075" name="Picture 3" descr="C:\Users\user\Desktop\9BoXWZNWKqzcNvO_a23HMrit62RNQb8WCKszfn6yttZ0xznK9aXmTAaugLCW1p2Rnu94cVeclrpL4JE6HHtxzK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348880"/>
            <a:ext cx="5544616" cy="4158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063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0"/>
            <a:ext cx="9491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403648" y="334346"/>
            <a:ext cx="7113984" cy="18002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2400" dirty="0" smtClean="0">
                <a:solidFill>
                  <a:schemeClr val="tx2"/>
                </a:solidFill>
              </a:rPr>
              <a:t>Тает снег, сияет солнце,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Птицы радостно поют,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Март прекрасный за оконцем,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>В нем веселье и уют.</a:t>
            </a:r>
            <a:br>
              <a:rPr lang="ru-RU" sz="2400" dirty="0" smtClean="0">
                <a:solidFill>
                  <a:schemeClr val="tx2"/>
                </a:solidFill>
              </a:rPr>
            </a:br>
            <a:r>
              <a:rPr lang="ru-RU" sz="2400" dirty="0" smtClean="0">
                <a:solidFill>
                  <a:schemeClr val="tx2"/>
                </a:solidFill>
              </a:rPr>
              <a:t/>
            </a:r>
            <a:br>
              <a:rPr lang="ru-RU" sz="2400" dirty="0" smtClean="0">
                <a:solidFill>
                  <a:schemeClr val="tx2"/>
                </a:solidFill>
              </a:rPr>
            </a:br>
            <a:endParaRPr lang="ru-RU" sz="2400" dirty="0">
              <a:solidFill>
                <a:schemeClr val="tx2"/>
              </a:solidFill>
            </a:endParaRPr>
          </a:p>
        </p:txBody>
      </p:sp>
      <p:pic>
        <p:nvPicPr>
          <p:cNvPr id="4099" name="Picture 3" descr="C:\Users\user\Desktop\C2vkLjzSReepDYXUVHmaaOnxcWxZkq4H4VYyrK8UdpsgRRJ3gUN_lSI-x39tYSx5pE7oOi7HgoOu7k3s43dKbEd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833" y="1234446"/>
            <a:ext cx="3291830" cy="438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user\Desktop\SaF3KGI-IWIzXSn-PfI7vG6HoSab1rPGm_IG-64ullxIy6kIe_8rJIfVuv1B72jVDxpZZZ-elr5yJ7r8UTDmJlt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1566" y="1988840"/>
            <a:ext cx="3291830" cy="4389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70777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3038" y="0"/>
            <a:ext cx="949166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99792" y="476672"/>
            <a:ext cx="4834880" cy="1465272"/>
          </a:xfrm>
        </p:spPr>
        <p:txBody>
          <a:bodyPr/>
          <a:lstStyle/>
          <a:p>
            <a:pPr marL="0" lvl="0" indent="0" algn="ctr">
              <a:buNone/>
            </a:pPr>
            <a:r>
              <a:rPr lang="ru-RU" sz="2000" dirty="0">
                <a:solidFill>
                  <a:schemeClr val="tx2"/>
                </a:solidFill>
              </a:rPr>
              <a:t>Пусть восьмого марта будут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Счастье, радость и тепло,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Пусть все помнят, не забудут,</a:t>
            </a:r>
            <a:br>
              <a:rPr lang="ru-RU" sz="2000" dirty="0">
                <a:solidFill>
                  <a:schemeClr val="tx2"/>
                </a:solidFill>
              </a:rPr>
            </a:br>
            <a:r>
              <a:rPr lang="ru-RU" sz="2000" dirty="0">
                <a:solidFill>
                  <a:schemeClr val="tx2"/>
                </a:solidFill>
              </a:rPr>
              <a:t>Про любовь и про добро.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3" name="Picture 3" descr="C:\Users\user\Desktop\mm-GkQ8gu-RHERuyi8cr9r9Y4_2d27WM1FC2Mz5aznZsGM8WP4ZS8DMeLJnHusuA-JZ6-DYAHaoOHDSD5-P8fUa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060848"/>
            <a:ext cx="5652120" cy="4239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54912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user\Downloads\mothers-day-concept-top-view-photo-bouquet-pink-tulips-with-silk-ribbon-isolated-pastel-blue-background-with-blank-space_352249-103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6909" y="0"/>
            <a:ext cx="949222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331640" y="135705"/>
            <a:ext cx="5256584" cy="1709119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sz="2000" dirty="0" smtClean="0">
                <a:solidFill>
                  <a:schemeClr val="tx2"/>
                </a:solidFill>
              </a:rPr>
              <a:t/>
            </a:r>
            <a:br>
              <a:rPr lang="ru-RU" sz="2000" dirty="0" smtClean="0">
                <a:solidFill>
                  <a:schemeClr val="tx2"/>
                </a:solidFill>
              </a:rPr>
            </a:br>
            <a:r>
              <a:rPr lang="ru-RU" sz="2900" dirty="0" smtClean="0">
                <a:solidFill>
                  <a:schemeClr val="tx2"/>
                </a:solidFill>
              </a:rPr>
              <a:t/>
            </a:r>
            <a:br>
              <a:rPr lang="ru-RU" sz="2900" dirty="0" smtClean="0">
                <a:solidFill>
                  <a:schemeClr val="tx2"/>
                </a:solidFill>
              </a:rPr>
            </a:br>
            <a:r>
              <a:rPr lang="ru-RU" sz="2900" dirty="0" smtClean="0">
                <a:solidFill>
                  <a:schemeClr val="tx2"/>
                </a:solidFill>
              </a:rPr>
              <a:t>Вы наши милые, родные,</a:t>
            </a:r>
            <a:br>
              <a:rPr lang="ru-RU" sz="2900" dirty="0" smtClean="0">
                <a:solidFill>
                  <a:schemeClr val="tx2"/>
                </a:solidFill>
              </a:rPr>
            </a:br>
            <a:r>
              <a:rPr lang="ru-RU" sz="2900" dirty="0" smtClean="0">
                <a:solidFill>
                  <a:schemeClr val="tx2"/>
                </a:solidFill>
              </a:rPr>
              <a:t>Красивые и дорогие,</a:t>
            </a:r>
            <a:br>
              <a:rPr lang="ru-RU" sz="2900" dirty="0" smtClean="0">
                <a:solidFill>
                  <a:schemeClr val="tx2"/>
                </a:solidFill>
              </a:rPr>
            </a:br>
            <a:r>
              <a:rPr lang="ru-RU" sz="2900" dirty="0" smtClean="0">
                <a:solidFill>
                  <a:schemeClr val="tx2"/>
                </a:solidFill>
              </a:rPr>
              <a:t>Мы с праздником вас поздравляем</a:t>
            </a:r>
            <a:br>
              <a:rPr lang="ru-RU" sz="2900" dirty="0" smtClean="0">
                <a:solidFill>
                  <a:schemeClr val="tx2"/>
                </a:solidFill>
              </a:rPr>
            </a:br>
            <a:r>
              <a:rPr lang="ru-RU" sz="2900" dirty="0" smtClean="0">
                <a:solidFill>
                  <a:schemeClr val="tx2"/>
                </a:solidFill>
              </a:rPr>
              <a:t>И крепко-крепко обнимаем!</a:t>
            </a:r>
            <a:br>
              <a:rPr lang="ru-RU" sz="2900" dirty="0" smtClean="0">
                <a:solidFill>
                  <a:schemeClr val="tx2"/>
                </a:solidFill>
              </a:rPr>
            </a:br>
            <a:endParaRPr lang="ru-RU" sz="2900" dirty="0">
              <a:solidFill>
                <a:schemeClr val="tx2"/>
              </a:solidFill>
            </a:endParaRPr>
          </a:p>
        </p:txBody>
      </p:sp>
      <p:pic>
        <p:nvPicPr>
          <p:cNvPr id="7170" name="Picture 2" descr="C:\Users\user\Desktop\TTPe1G4vLNiVFFJKAji57nkSgrbb8ygfZizvNNG8Y7nWaUG5j8qQKFoHzBxBY5Jjma_QgZ0yoUpvwKs6XhsvKTGC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099" y="1628800"/>
            <a:ext cx="6300192" cy="472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504205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42</Words>
  <Application>Microsoft Office PowerPoint</Application>
  <PresentationFormat>Экран (4:3)</PresentationFormat>
  <Paragraphs>11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Праздник «Мамочка милая моя» группа старшего дошкольного возраста «Лукоморье» </vt:lpstr>
      <vt:lpstr>Чудный праздник есть на свете, День добра и красоты, Пусть у женщин на планете Все исполнятся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Праздник «Мамочка милая моя» группа старшего дошкольного возраста «Лукоморье» </dc:title>
  <dc:creator>user</dc:creator>
  <cp:lastModifiedBy>user</cp:lastModifiedBy>
  <cp:revision>5</cp:revision>
  <dcterms:created xsi:type="dcterms:W3CDTF">2026-03-23T14:34:18Z</dcterms:created>
  <dcterms:modified xsi:type="dcterms:W3CDTF">2026-03-23T15:21:39Z</dcterms:modified>
</cp:coreProperties>
</file>