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autumn-leaves-background_23-2148619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50" y="-10882"/>
            <a:ext cx="9687741" cy="696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Праздник «Осень к нам пришла»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50912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Подготовила: Буранова Н.А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80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Детский сад №81 «Мальвина»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9217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463" y="-55563"/>
            <a:ext cx="96869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6687" y="188640"/>
            <a:ext cx="3898776" cy="226511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Тихо в комнату дождик стучится.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Poppins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Осень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вновь заглянула в мой дом, Словно яркая дивная птица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Poppins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Машет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мне своим пёстрым крылом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 descr="C:\Users\user\Desktop\QfUZcUyVa9V3PsiUYxDLMSic4OmSoAoVscAPCqbkzf5DECsSwjFBqTxq6--ZXQU3S15dZB8QVusCkhLYCn07dM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463" y="1772816"/>
            <a:ext cx="6372200" cy="477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86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463" y="-55563"/>
            <a:ext cx="96869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0"/>
            <a:ext cx="4546848" cy="139675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Там, за окнами, чудо–палитра,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Жёлто-красные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краски горят.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Осень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фокус проделала хитрый,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деревья набросив наряд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5" name="Picture 3" descr="C:\Users\user\Desktop\-aX5v5OK6iMbTLP97Qi1h0hGa-MEk-28wonIcb96Oh5JqmIgCspq8-ah58NgggqafKnydE3_bu-bw1QeQlZ3rpw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60781"/>
            <a:ext cx="386789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9NW_ztIPMzRfVbbovEexfaGr4zPPXDail0BSHIfIZvbFYwKiE1nqvVJPJDDrlPF4yDitLsOx3u1m41fLc5jTIB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3849892" cy="513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5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autumn-leaves-background_23-2148619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50" y="-10882"/>
            <a:ext cx="9687741" cy="696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460608"/>
            <a:ext cx="3682752" cy="204482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Клёны в платьях несказанно ярких,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осинах наряд золотой,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берёзы одеты по-царски,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Тополя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- в сарафанах с каймой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user\Desktop\mRVBQyW1sEHljbKPcvCQOmv9mL3cYhqL9kvXYL6yf6rDDBeyBRi5H0pE_ZC7cz33Fn_S2mR5PMVj9oxNakjHrdV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2"/>
          <a:stretch/>
        </p:blipFill>
        <p:spPr bwMode="auto">
          <a:xfrm>
            <a:off x="2611" y="2492896"/>
            <a:ext cx="7486285" cy="395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90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autumn-leaves-background_23-2148619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50" y="-10882"/>
            <a:ext cx="9687741" cy="696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8750" y="1340768"/>
            <a:ext cx="3538736" cy="161277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Дождик чистит одежду усердно,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Poppins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Приводя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целый мир в чистоту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Всё сверкает у осени щедрой,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Poppins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Poppins"/>
              </a:rPr>
              <a:t>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Poppins"/>
              </a:rPr>
              <a:t>душа обретает мечту.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/>
          </a:p>
        </p:txBody>
      </p:sp>
      <p:pic>
        <p:nvPicPr>
          <p:cNvPr id="5122" name="Picture 2" descr="C:\Users\user\Desktop\MPWfSkuC_zRy0ysKpNQ-lAuyLR5wuyCxResbNRkc_7bXl9ugm8Vf_IL0O98S0L8xGopfrnajPl2y1-KWfgJC8zu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47" y="2420888"/>
            <a:ext cx="8098343" cy="42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092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113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Праздник «Осень к нам пришла»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«Осень к нам пришла»</dc:title>
  <dc:creator>user</dc:creator>
  <cp:lastModifiedBy>user</cp:lastModifiedBy>
  <cp:revision>3</cp:revision>
  <dcterms:created xsi:type="dcterms:W3CDTF">2026-03-23T14:34:30Z</dcterms:created>
  <dcterms:modified xsi:type="dcterms:W3CDTF">2026-03-23T15:28:46Z</dcterms:modified>
</cp:coreProperties>
</file>