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79656486_papik-pro-p-novogodnii-peizazh-vektor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505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41277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Праздник «Колядки»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22108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Подготовила: Буранова Н.А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508" y="47154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Детский сад №81 «Мальвина»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95723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9656486_papik-pro-p-novogodnii-peizazh-vektor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505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72816" y="980728"/>
            <a:ext cx="8229600" cy="1143000"/>
          </a:xfrm>
        </p:spPr>
        <p:txBody>
          <a:bodyPr>
            <a:noAutofit/>
          </a:bodyPr>
          <a:lstStyle/>
          <a:p>
            <a:pPr indent="228600"/>
            <a:r>
              <a:rPr lang="ru-RU" sz="1600" b="1" dirty="0">
                <a:solidFill>
                  <a:schemeClr val="bg1"/>
                </a:solidFill>
                <a:latin typeface="Times New Roman"/>
              </a:rPr>
              <a:t>Старый</a:t>
            </a:r>
            <a:r>
              <a:rPr lang="ru-RU" sz="1600" dirty="0">
                <a:solidFill>
                  <a:schemeClr val="bg1"/>
                </a:solidFill>
                <a:latin typeface="Times New Roman"/>
              </a:rPr>
              <a:t>, </a:t>
            </a:r>
            <a:r>
              <a:rPr lang="ru-RU" sz="1600" b="1" dirty="0">
                <a:solidFill>
                  <a:schemeClr val="bg1"/>
                </a:solidFill>
                <a:latin typeface="Times New Roman"/>
              </a:rPr>
              <a:t>старый Новый год</a:t>
            </a:r>
            <a:r>
              <a:rPr lang="ru-RU" sz="1600" dirty="0">
                <a:solidFill>
                  <a:schemeClr val="bg1"/>
                </a:solidFill>
                <a:latin typeface="Times New Roman"/>
              </a:rPr>
              <a:t>!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  <a:latin typeface="Times New Roman"/>
              </a:rPr>
              <a:t>Колядую у ворот</a:t>
            </a:r>
            <a:r>
              <a:rPr lang="ru-RU" sz="1600" dirty="0">
                <a:solidFill>
                  <a:schemeClr val="bg1"/>
                </a:solidFill>
                <a:latin typeface="Times New Roman"/>
              </a:rPr>
              <a:t>: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Дай, хозяин, бутерброд,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Пусть удача тебя ждет!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А не дашь мне бутерброд –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Тогда буду у ворот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Я тебя журить-ругать,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  <a:latin typeface="Times New Roman"/>
              </a:rPr>
              <a:t>Худым словом прославлять!</a:t>
            </a:r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user\Desktop\4qFCNqLK9UNOYGX2ShsYUlNd4msAGHOvsd7A0sxncI46QK5Sgv2kwZYOMEWcgvqtuwUk29hlZM7fcMnAJAFmSzy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6444208" cy="483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483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1679656486_papik-pro-p-novogodnii-peizazh-vektor-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505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2922" y="287933"/>
            <a:ext cx="4978896" cy="1900807"/>
          </a:xfrm>
        </p:spPr>
        <p:txBody>
          <a:bodyPr>
            <a:normAutofit fontScale="47500" lnSpcReduction="20000"/>
          </a:bodyPr>
          <a:lstStyle/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Вот послушайте, ребятки,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Новогодние </a:t>
            </a:r>
            <a:r>
              <a:rPr lang="ru-RU" b="1" dirty="0">
                <a:solidFill>
                  <a:schemeClr val="bg1"/>
                </a:solidFill>
                <a:latin typeface="Times New Roman"/>
              </a:rPr>
              <a:t>колядки</a:t>
            </a:r>
            <a:r>
              <a:rPr lang="ru-RU" dirty="0">
                <a:solidFill>
                  <a:schemeClr val="bg1"/>
                </a:solidFill>
                <a:latin typeface="Times New Roman"/>
              </a:rPr>
              <a:t>: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Обошли мы целый свет,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Только мало нам конфет!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Вы в мешочек их насыпьте,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Тогда год весь будет сытым!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</a:rPr>
              <a:t>И еще хоть рублик дайте,</a:t>
            </a:r>
            <a:endParaRPr lang="ru-RU" sz="2400" dirty="0">
              <a:solidFill>
                <a:schemeClr val="bg1"/>
              </a:solidFill>
            </a:endParaRPr>
          </a:p>
          <a:p>
            <a:pPr indent="0" algn="ctr">
              <a:buNone/>
            </a:pPr>
            <a:r>
              <a:rPr lang="ru-RU" b="1" dirty="0">
                <a:solidFill>
                  <a:schemeClr val="bg1"/>
                </a:solidFill>
                <a:latin typeface="Times New Roman"/>
              </a:rPr>
              <a:t>Старый</a:t>
            </a:r>
            <a:r>
              <a:rPr lang="ru-RU" dirty="0">
                <a:solidFill>
                  <a:schemeClr val="bg1"/>
                </a:solidFill>
                <a:latin typeface="Times New Roman"/>
              </a:rPr>
              <a:t> Новый год встречайте!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user\Desktop\B_EZibmR7L-r0ZqTpzyc_xmxAma_1C6iAenaJTEsKuk8wHTHmaXeCu3_Jvy2BUg3hRl9W8GunB6S5lstanjKIl1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792908" cy="49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IXk2aklkjOfrczsGxICKteKYxZra-ryVOFBOtAfbleIr_IyqFx8GhhXCAQaZgrS5mLdwfVzEYG6ZEw7fUnC1I5P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76872"/>
            <a:ext cx="3096344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6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8" y="0"/>
            <a:ext cx="9504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2696" y="1844824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/>
              </a:rPr>
              <a:t>Коляда-</a:t>
            </a:r>
            <a:r>
              <a:rPr lang="ru-RU" sz="2000" b="1" dirty="0" err="1">
                <a:solidFill>
                  <a:schemeClr val="bg1"/>
                </a:solidFill>
                <a:latin typeface="Times New Roman"/>
              </a:rPr>
              <a:t>Колядушка</a:t>
            </a:r>
            <a:r>
              <a:rPr lang="ru-RU" sz="2000" dirty="0">
                <a:solidFill>
                  <a:schemeClr val="bg1"/>
                </a:solidFill>
                <a:latin typeface="Times New Roman"/>
              </a:rPr>
              <a:t>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Ты, хозяйка, ладушка,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Да и ты, хозяин,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Настоящий барин!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  <a:latin typeface="Times New Roman"/>
              </a:rPr>
              <a:t>Коляда-</a:t>
            </a:r>
            <a:r>
              <a:rPr lang="ru-RU" sz="2000" b="1" dirty="0" err="1">
                <a:solidFill>
                  <a:schemeClr val="bg1"/>
                </a:solidFill>
                <a:latin typeface="Times New Roman"/>
              </a:rPr>
              <a:t>Колядушка</a:t>
            </a:r>
            <a:r>
              <a:rPr lang="ru-RU" sz="2000" dirty="0">
                <a:solidFill>
                  <a:schemeClr val="bg1"/>
                </a:solidFill>
                <a:latin typeface="Times New Roman"/>
              </a:rPr>
              <a:t>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Дайте хоть оладушек,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Плюшек и конфет,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Пригоршню монет!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user\Desktop\ad_Rb0u4Bp3FdkdT2o499jnQc0gv6KxU-WKi3ZX2_hKrJ6MYGf08lxwJT859yv9ItwS9S36g246U1VlbhwSZIQ9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04864"/>
            <a:ext cx="5364088" cy="402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957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8" y="0"/>
            <a:ext cx="9504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417340"/>
            <a:ext cx="8229600" cy="1143000"/>
          </a:xfrm>
        </p:spPr>
        <p:txBody>
          <a:bodyPr>
            <a:noAutofit/>
          </a:bodyPr>
          <a:lstStyle/>
          <a:p>
            <a:pPr indent="228600"/>
            <a:r>
              <a:rPr lang="ru-RU" sz="2000" dirty="0">
                <a:solidFill>
                  <a:schemeClr val="bg1"/>
                </a:solidFill>
                <a:latin typeface="Times New Roman"/>
              </a:rPr>
              <a:t>Я ногою топну,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И в ладоши хлопну!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Коровку заберу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К своему двору!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А коли угостишь,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Меня повеселишь,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То </a:t>
            </a:r>
            <a:r>
              <a:rPr lang="ru-RU" sz="2000" dirty="0" err="1">
                <a:solidFill>
                  <a:schemeClr val="bg1"/>
                </a:solidFill>
                <a:latin typeface="Times New Roman"/>
              </a:rPr>
              <a:t>поколядую</a:t>
            </a:r>
            <a:r>
              <a:rPr lang="ru-RU" sz="2000" dirty="0">
                <a:solidFill>
                  <a:schemeClr val="bg1"/>
                </a:solidFill>
                <a:latin typeface="Times New Roman"/>
              </a:rPr>
              <a:t> –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latin typeface="Times New Roman"/>
              </a:rPr>
              <a:t>Счастья наколдую!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p1C53ssSNqvO59zVMdLdpM240gdH5Pt0PLYijxOYUoXgdEAk4S9G1EIt02i09XBEzJTsH3hFPWJdRAsgvmNZT3f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5940152" cy="445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785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34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Праздник «Колядки»</vt:lpstr>
      <vt:lpstr>Старый, старый Новый год! Колядую у ворот: Дай, хозяин, бутерброд, Пусть удача тебя ждет! А не дашь мне бутерброд – Тогда буду у ворот Я тебя журить-ругать, Худым словом прославлять! </vt:lpstr>
      <vt:lpstr>Презентация PowerPoint</vt:lpstr>
      <vt:lpstr>Коляда-Колядушка! Ты, хозяйка, ладушка, Да и ты, хозяин, Настоящий барин! Коляда-Колядушка! Дайте хоть оладушек, Плюшек и конфет, Пригоршню монет!  </vt:lpstr>
      <vt:lpstr>Я ногою топну, И в ладоши хлопну! Коровку заберу К своему двору! А коли угостишь, Меня повеселишь, То поколядую – Счастья наколдую!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«Колядки»</dc:title>
  <dc:creator>user</dc:creator>
  <cp:lastModifiedBy>user</cp:lastModifiedBy>
  <cp:revision>4</cp:revision>
  <dcterms:created xsi:type="dcterms:W3CDTF">2026-03-23T14:34:38Z</dcterms:created>
  <dcterms:modified xsi:type="dcterms:W3CDTF">2026-03-23T15:24:59Z</dcterms:modified>
</cp:coreProperties>
</file>