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57" r:id="rId5"/>
    <p:sldId id="274" r:id="rId6"/>
    <p:sldId id="273" r:id="rId7"/>
    <p:sldId id="258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9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4B27-FE40-457B-AF48-C2DD6DE83EA4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6870C-E8FE-4DC6-B3EF-C3FAB01B05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1284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4B27-FE40-457B-AF48-C2DD6DE83EA4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6870C-E8FE-4DC6-B3EF-C3FAB01B05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5119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4B27-FE40-457B-AF48-C2DD6DE83EA4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6870C-E8FE-4DC6-B3EF-C3FAB01B05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350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4B27-FE40-457B-AF48-C2DD6DE83EA4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6870C-E8FE-4DC6-B3EF-C3FAB01B05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7201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4B27-FE40-457B-AF48-C2DD6DE83EA4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6870C-E8FE-4DC6-B3EF-C3FAB01B05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0658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4B27-FE40-457B-AF48-C2DD6DE83EA4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6870C-E8FE-4DC6-B3EF-C3FAB01B05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393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4B27-FE40-457B-AF48-C2DD6DE83EA4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6870C-E8FE-4DC6-B3EF-C3FAB01B05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5865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4B27-FE40-457B-AF48-C2DD6DE83EA4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6870C-E8FE-4DC6-B3EF-C3FAB01B05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142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4B27-FE40-457B-AF48-C2DD6DE83EA4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6870C-E8FE-4DC6-B3EF-C3FAB01B05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897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4B27-FE40-457B-AF48-C2DD6DE83EA4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6870C-E8FE-4DC6-B3EF-C3FAB01B05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827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4B27-FE40-457B-AF48-C2DD6DE83EA4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6870C-E8FE-4DC6-B3EF-C3FAB01B05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177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B74B27-FE40-457B-AF48-C2DD6DE83EA4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A6870C-E8FE-4DC6-B3EF-C3FAB01B05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006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331640" y="3212976"/>
            <a:ext cx="6408712" cy="648072"/>
          </a:xfrm>
        </p:spPr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bg1"/>
                </a:solidFill>
              </a:rPr>
              <a:t>проект</a:t>
            </a:r>
            <a:endParaRPr lang="ru-RU" sz="7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197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594266"/>
            <a:ext cx="77048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книг «Мой любимый Чуковский»</a:t>
            </a:r>
          </a:p>
        </p:txBody>
      </p:sp>
      <p:pic>
        <p:nvPicPr>
          <p:cNvPr id="1027" name="Picture 3" descr="C:\Users\USER\Desktop\IMG-20220315-WA000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4" r="4624"/>
          <a:stretch/>
        </p:blipFill>
        <p:spPr bwMode="auto">
          <a:xfrm>
            <a:off x="511443" y="1556792"/>
            <a:ext cx="8074617" cy="4185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2221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0648"/>
            <a:ext cx="88569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Игра-драматизация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сказке «Телефон» </a:t>
            </a: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Обогащение и активизация словаря, воспитание звуковой культуры речи, формирование грамматического строя языка ребенка, развитие связной речи.</a:t>
            </a:r>
          </a:p>
        </p:txBody>
      </p:sp>
      <p:pic>
        <p:nvPicPr>
          <p:cNvPr id="1026" name="Picture 2" descr="C:\Users\USER\Desktop\фото чуковский\IMG_20220202_0958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84785"/>
            <a:ext cx="3844158" cy="5125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0402" y="1484784"/>
            <a:ext cx="3760201" cy="5028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551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04664"/>
            <a:ext cx="864096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«Собери картинку» </a:t>
            </a:r>
            <a:r>
              <a:rPr lang="ru-RU" sz="20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развивать память, мышление; учить правильно собирать изображение предмета из отдельных частей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USER\Desktop\фото чуковский\IMG_20220131_10415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74" b="13274"/>
          <a:stretch/>
        </p:blipFill>
        <p:spPr bwMode="auto">
          <a:xfrm>
            <a:off x="664412" y="1340768"/>
            <a:ext cx="3195071" cy="5066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фото чуковский\IMG_20220131_1051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6623" y="1315452"/>
            <a:ext cx="3818692" cy="5091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7339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404664"/>
            <a:ext cx="66247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Аппликация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«Чудо – дерево» </a:t>
            </a:r>
          </a:p>
        </p:txBody>
      </p:sp>
      <p:pic>
        <p:nvPicPr>
          <p:cNvPr id="3074" name="Picture 2" descr="C:\Users\USER\Desktop\фото чуковский\IMG_20220131_10451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38"/>
          <a:stretch/>
        </p:blipFill>
        <p:spPr bwMode="auto">
          <a:xfrm>
            <a:off x="683568" y="1159615"/>
            <a:ext cx="3593965" cy="5199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фото чуковский\IMG_20220131_11042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7" t="13364" r="10863"/>
          <a:stretch/>
        </p:blipFill>
        <p:spPr bwMode="auto">
          <a:xfrm>
            <a:off x="4532855" y="1159615"/>
            <a:ext cx="3832327" cy="5199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2100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3688" y="378242"/>
            <a:ext cx="56166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Художественное творчество 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USER\Desktop\фото чуковский\IMG_20220224_1026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05" y="1152619"/>
            <a:ext cx="3874045" cy="5165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SER\Desktop\фото чуковский\IMG_20220224_10274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169949"/>
            <a:ext cx="3852296" cy="5136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3333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820472" cy="792088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Памятки и консультации для родителей</a:t>
            </a:r>
          </a:p>
        </p:txBody>
      </p:sp>
      <p:pic>
        <p:nvPicPr>
          <p:cNvPr id="1026" name="Picture 2" descr="C:\Users\USER\Desktop\1495343_1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57" y="927108"/>
            <a:ext cx="2070841" cy="2932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AtIeIopyLn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959352"/>
            <a:ext cx="2102146" cy="2975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34RrXoMca2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0882" y="927108"/>
            <a:ext cx="2088605" cy="2956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hello_html_m194a991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957" y="3131069"/>
            <a:ext cx="2487072" cy="3507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SER\Desktop\2d489b458f1d2fcfeca4cae550ff7046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9064" y="3131069"/>
            <a:ext cx="2373077" cy="338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3714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31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Родительское </a:t>
            </a:r>
            <a:r>
              <a:rPr lang="ru-RU" sz="31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собрание «Книга – лучший друг</a:t>
            </a:r>
            <a:r>
              <a:rPr lang="ru-RU" sz="31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31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расширять представления родителей о роли книги в воспитании детей; прививать навыки читательской культуры; воспитывать бережное отношение к книге. </a:t>
            </a:r>
          </a:p>
        </p:txBody>
      </p:sp>
      <p:pic>
        <p:nvPicPr>
          <p:cNvPr id="1026" name="Picture 2" descr="C:\Users\USER\Desktop\все на 2021-2022 год\фото 8 марта 2022\IMG-20220304-WA014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282339"/>
            <a:ext cx="7886074" cy="4050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741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404664"/>
            <a:ext cx="7859216" cy="1012974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 проекта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556792"/>
            <a:ext cx="792088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проекта: "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Сказки дедушки Корнея ". 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проекта: практико-ориентированный Длительность проекта: краткосрочный (1 месяц).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проекта: дети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старше –подготовительной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группы, семьи воспитанников, воспитатели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«Лучики» Феоктистова Е.Г, Грыженкова О.Ю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2022 г.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1769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1560" y="548680"/>
            <a:ext cx="8208912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проекта: </a:t>
            </a:r>
            <a:endParaRPr lang="ru-RU" sz="3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Огромное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 в жизни каждого ребенка имеют произведения Корнея Ивановича Чуковского. Сказки и стихи Корнея Чуковского сопровождают каждого ребенка на протяжении всей жизни. Входя в мир чудес и волшебства, ребёнок погружается в глубины своей души.  Встреча детей с героями сказок не остановит их равнодушными. Желание помочь попавшему в беду герою, разобраться в сказочной ситуации – всё это стимулирует умственную деятельность ребёнка, развивает интерес к предмету.</a:t>
            </a:r>
          </a:p>
        </p:txBody>
      </p:sp>
    </p:spTree>
    <p:extLst>
      <p:ext uri="{BB962C8B-B14F-4D97-AF65-F5344CB8AC3E}">
        <p14:creationId xmlns:p14="http://schemas.microsoft.com/office/powerpoint/2010/main" val="3167172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51520" y="260648"/>
            <a:ext cx="8424936" cy="5865515"/>
          </a:xfrm>
        </p:spPr>
        <p:txBody>
          <a:bodyPr>
            <a:noAutofit/>
          </a:bodyPr>
          <a:lstStyle/>
          <a:p>
            <a:pPr>
              <a:spcAft>
                <a:spcPts val="0"/>
              </a:spcAft>
            </a:pPr>
            <a:r>
              <a:rPr lang="ru-RU" sz="24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Цель проекта: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Приобщение детей к чтению художественной литературы в процессе знакомства с жизнью и творчеством Корнея Ивановича Чуковского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Задачи проекта: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1. Познакомить детей с жизнью и творчеством К. И. Чуковского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2. Прививать любовь к творчеству автора.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3. Учить детей понимать занимательность сюжетов сказок К.И. Чуковского, особенность его языка.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4. Воспитывать у дошкольников чувство сострадания к слабым и беззащитным.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5. На примере сказок, К.И. Чуковского показать, что добро побеждает зло.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6. Формировать у детей и взрослых устойчивый интерес к чтению художественных произведений, через совместные мероприятия.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7. Способствовать развитию творческих способностей, памяти, речи, внимания.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8. Активизировать влияния семейного воспитания на развитие </a:t>
            </a:r>
            <a:r>
              <a:rPr lang="ru-RU" sz="2000" dirty="0" smtClean="0">
                <a:effectLst/>
                <a:latin typeface="Times New Roman"/>
                <a:ea typeface="Calibri"/>
                <a:cs typeface="Times New Roman"/>
              </a:rPr>
              <a:t>дошкольников, приобщение родителей к проблемам детского чтения.</a:t>
            </a:r>
            <a:endParaRPr lang="ru-RU" sz="2000" dirty="0">
              <a:ea typeface="Calibri"/>
              <a:cs typeface="Times New Roman"/>
            </a:endParaRP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07392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7719" y="620688"/>
            <a:ext cx="7920880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Предполагаемый результат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группе необходимых условий по ознакомлению детей с творчеством К. И. Чуковского. Углубление знаний детей о жизни и творчестве К. И. Чуковского. Проявление у дошкольников желания обращаться к книге чаще не только для развлечения, но и приобретения знаний. Проявление у дошкольников интереса к заучиванию понравившихся отрывков из книг и их инсценировке. Раскрытие творческих способностей. Проявление интереса родителей к семейному чтению литературных произведений. </a:t>
            </a:r>
          </a:p>
        </p:txBody>
      </p:sp>
    </p:spTree>
    <p:extLst>
      <p:ext uri="{BB962C8B-B14F-4D97-AF65-F5344CB8AC3E}">
        <p14:creationId xmlns:p14="http://schemas.microsoft.com/office/powerpoint/2010/main" val="592390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6722" y="836712"/>
            <a:ext cx="806489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семьей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родителями на тему «Педагогический проект»; Организация библиотеки творчества К.И. Чуковского; Родительское собрание «Книга – лучший друг»; Составление памяток для родителей «Как научить ребенка любить и беречь книги?», «Зачем нужно читать сказки?», «Какие вопросы задавать ребенку во время чтения книг»; Консультация для родителей «Дорога в библиотеку», «Путь в страну книг. От слушателя к читателю»; Совместная трудовая деятельность по изготовлению атрибутов к музыкальному спектаклю по сказке «Муха – Цокотуха»;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по теме педагогического проекта по творчеству К. И. Чуковского; Организация фотовыставки семейного чтения «Мы читаем сказки Корнея Чуковского». </a:t>
            </a:r>
          </a:p>
        </p:txBody>
      </p:sp>
    </p:spTree>
    <p:extLst>
      <p:ext uri="{BB962C8B-B14F-4D97-AF65-F5344CB8AC3E}">
        <p14:creationId xmlns:p14="http://schemas.microsoft.com/office/powerpoint/2010/main" val="120578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фото чуковский\IMG_20220131_0946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722" y="1484784"/>
            <a:ext cx="3661044" cy="4881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фото чуковский\IMG_20220131_09504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440161"/>
            <a:ext cx="3694512" cy="4926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332657"/>
            <a:ext cx="86409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Рассматривание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иллюстраций к сказкам </a:t>
            </a:r>
            <a:endParaRPr lang="ru-RU" sz="2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К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И. Чуковского</a:t>
            </a:r>
          </a:p>
        </p:txBody>
      </p:sp>
    </p:spTree>
    <p:extLst>
      <p:ext uri="{BB962C8B-B14F-4D97-AF65-F5344CB8AC3E}">
        <p14:creationId xmlns:p14="http://schemas.microsoft.com/office/powerpoint/2010/main" val="3059074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83529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Просмотр мультфильмов и презентаций 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USER\Desktop\фото чуковский\IMG_20220224_10100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27" r="14464"/>
          <a:stretch/>
        </p:blipFill>
        <p:spPr bwMode="auto">
          <a:xfrm>
            <a:off x="611560" y="1268760"/>
            <a:ext cx="3670593" cy="4976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фото чуковский\IMG_20220224_0949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9956" y="1268760"/>
            <a:ext cx="3752124" cy="5002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433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04665"/>
            <a:ext cx="82089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Ай, Болит, Ай, Болит  -  он под деревом сидит !</a:t>
            </a:r>
          </a:p>
        </p:txBody>
      </p:sp>
      <p:pic>
        <p:nvPicPr>
          <p:cNvPr id="4098" name="Picture 2" descr="C:\Users\USER\Desktop\фото чуковский\IMG_20220203_094353_resized_20220203_12480893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13"/>
          <a:stretch/>
        </p:blipFill>
        <p:spPr bwMode="auto">
          <a:xfrm>
            <a:off x="366412" y="1125459"/>
            <a:ext cx="3405161" cy="5292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фото чуковский\IMG_20220201_101145_resized_20220201_10231577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4418" y="1556792"/>
            <a:ext cx="4567277" cy="4002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6703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372</Words>
  <Application>Microsoft Office PowerPoint</Application>
  <PresentationFormat>Экран (4:3)</PresentationFormat>
  <Paragraphs>37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проект</vt:lpstr>
      <vt:lpstr>Паспорт проекта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Памятки и консультации для родителей</vt:lpstr>
      <vt:lpstr> Родительское собрание «Книга – лучший друг»  Цель: расширять представления родителей о роли книги в воспитании детей; прививать навыки читательской культуры; воспитывать бережное отношение к книге. 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Windows User</cp:lastModifiedBy>
  <cp:revision>19</cp:revision>
  <dcterms:created xsi:type="dcterms:W3CDTF">2022-03-14T14:56:44Z</dcterms:created>
  <dcterms:modified xsi:type="dcterms:W3CDTF">2022-03-16T14:50:36Z</dcterms:modified>
</cp:coreProperties>
</file>