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56" r:id="rId8"/>
    <p:sldId id="267" r:id="rId9"/>
    <p:sldId id="258" r:id="rId10"/>
    <p:sldId id="264" r:id="rId11"/>
    <p:sldId id="272" r:id="rId12"/>
    <p:sldId id="265" r:id="rId13"/>
    <p:sldId id="266" r:id="rId14"/>
    <p:sldId id="270" r:id="rId15"/>
    <p:sldId id="268" r:id="rId16"/>
    <p:sldId id="275" r:id="rId17"/>
    <p:sldId id="269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67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770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4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024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86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9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743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8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9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6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75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80B5E-49C9-4227-84B7-3EB1ADFDB39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F41F2-54AA-4986-B958-52A31CD2A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27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50825" y="260350"/>
            <a:ext cx="8893175" cy="576103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Познавательно - исследовательский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проект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«Огород </a:t>
            </a: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круглый год»</a:t>
            </a:r>
            <a:b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15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\3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1560" y="764704"/>
            <a:ext cx="7912241" cy="593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908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 поливаем, росток ожидаем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0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 салат – порадуй ребят!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image-05-02-25-06-2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344139" cy="550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4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овая папка\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21" y="1556792"/>
            <a:ext cx="8405489" cy="49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Наблюдаем, отмечаем!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8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6529920" cy="60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1440" y="260648"/>
            <a:ext cx="2255056" cy="60486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Поиграем в магазин,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овощей продадим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7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проект огород на окне\image-04-02-25-10-30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3568" y="855891"/>
            <a:ext cx="7705390" cy="577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81253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Поиграем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корешки посадим»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39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79" y="1268760"/>
            <a:ext cx="8174171" cy="489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07288" cy="100811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Овощи рисуем, угостим друг друга!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4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47248" cy="10527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Овощи лепим, вот посмотрите!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проект огород на окне\IMG_09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99592" y="852506"/>
            <a:ext cx="7830715" cy="587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58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image-04-02-25-10-2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8317"/>
            <a:ext cx="5570035" cy="344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роект огород на окне\image-04-02-25-10-2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11" y="3529993"/>
            <a:ext cx="4958862" cy="320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2088231" cy="187220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 почитаем -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31173" y="4077072"/>
            <a:ext cx="3689299" cy="265551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расскажем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маме!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64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640"/>
            <a:ext cx="9036496" cy="12289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Родители у нас  молодцы,     знакомятся с проектом  от души!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image-05-02-25-04-59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8"/>
          <a:stretch/>
        </p:blipFill>
        <p:spPr bwMode="auto">
          <a:xfrm>
            <a:off x="2187156" y="1484784"/>
            <a:ext cx="4436564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67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 чудо огород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«Лучики» растет!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image-11-02-25-02-18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1836" b="12151"/>
          <a:stretch/>
        </p:blipFill>
        <p:spPr bwMode="auto">
          <a:xfrm rot="10800000">
            <a:off x="759415" y="1298147"/>
            <a:ext cx="7625167" cy="530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2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39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 </a:t>
            </a:r>
            <a:r>
              <a:rPr lang="ru-RU" dirty="0"/>
              <a:t>Влияние  окружающего  мира  на  развитие  ребенка огромно. </a:t>
            </a:r>
            <a:r>
              <a:rPr lang="ru-RU" dirty="0" smtClean="0"/>
              <a:t> </a:t>
            </a:r>
            <a:r>
              <a:rPr lang="ru-RU" dirty="0"/>
              <a:t>Явления  и  объекты  природы </a:t>
            </a:r>
            <a:r>
              <a:rPr lang="ru-RU" dirty="0" smtClean="0"/>
              <a:t> привлекают  </a:t>
            </a:r>
            <a:r>
              <a:rPr lang="ru-RU" dirty="0"/>
              <a:t>красотой,  яркостью  красок,  разнообразием.  Наблюдая  за  ними, </a:t>
            </a:r>
            <a:r>
              <a:rPr lang="ru-RU" dirty="0" smtClean="0"/>
              <a:t>ребенок </a:t>
            </a:r>
            <a:r>
              <a:rPr lang="ru-RU" dirty="0"/>
              <a:t>обогащает свой  чувственный опыт, на котором и основывается  его </a:t>
            </a:r>
            <a:r>
              <a:rPr lang="ru-RU" dirty="0" smtClean="0"/>
              <a:t>дальнейшее </a:t>
            </a:r>
            <a:r>
              <a:rPr lang="ru-RU" dirty="0"/>
              <a:t>творчество. Чем глубже ребенок познает таинства окружающего </a:t>
            </a:r>
            <a:r>
              <a:rPr lang="ru-RU" dirty="0" smtClean="0"/>
              <a:t>мира</a:t>
            </a:r>
            <a:r>
              <a:rPr lang="ru-RU" dirty="0"/>
              <a:t>, тем больше у него возникает вопросов. Чтобы удовлетворить детскую </a:t>
            </a:r>
            <a:r>
              <a:rPr lang="ru-RU" dirty="0" smtClean="0"/>
              <a:t>любознательность</a:t>
            </a:r>
            <a:r>
              <a:rPr lang="ru-RU" dirty="0"/>
              <a:t>, привить первые навыки активности и самостоятельности </a:t>
            </a:r>
            <a:r>
              <a:rPr lang="ru-RU" dirty="0" smtClean="0"/>
              <a:t>мышления</a:t>
            </a:r>
            <a:r>
              <a:rPr lang="ru-RU" dirty="0"/>
              <a:t>,  нужно  создавать  условия  для  и  поисково-исследовательской </a:t>
            </a:r>
            <a:r>
              <a:rPr lang="ru-RU" dirty="0" smtClean="0"/>
              <a:t>деятельности </a:t>
            </a:r>
            <a:r>
              <a:rPr lang="ru-RU" dirty="0"/>
              <a:t>детей, что способствует формированию у детей эстетического </a:t>
            </a:r>
            <a:r>
              <a:rPr lang="ru-RU" dirty="0" smtClean="0"/>
              <a:t>восприятия</a:t>
            </a:r>
            <a:r>
              <a:rPr lang="ru-RU" dirty="0"/>
              <a:t>, чувства красоты и гуманное отношение к природе. </a:t>
            </a:r>
          </a:p>
          <a:p>
            <a:r>
              <a:rPr lang="ru-RU" dirty="0"/>
              <a:t>Деятельность  экспериментирования  способствует  формированию  у </a:t>
            </a:r>
            <a:r>
              <a:rPr lang="ru-RU" dirty="0" smtClean="0"/>
              <a:t>детей  </a:t>
            </a:r>
            <a:r>
              <a:rPr lang="ru-RU" dirty="0"/>
              <a:t>познавательного  интереса,  развивает  наблюдательность, </a:t>
            </a:r>
            <a:r>
              <a:rPr lang="ru-RU" dirty="0" smtClean="0"/>
              <a:t>мыслительную деятельность</a:t>
            </a:r>
            <a:r>
              <a:rPr lang="ru-RU" dirty="0"/>
              <a:t>.  В  ходе  экспериментальной  деятельности </a:t>
            </a:r>
            <a:r>
              <a:rPr lang="ru-RU" dirty="0" smtClean="0"/>
              <a:t>создаются  </a:t>
            </a:r>
            <a:r>
              <a:rPr lang="ru-RU" dirty="0"/>
              <a:t>ситуации,  которые  ребенок  разрешает  посредством  проведения </a:t>
            </a:r>
            <a:r>
              <a:rPr lang="ru-RU" dirty="0" smtClean="0"/>
              <a:t>опыта  </a:t>
            </a:r>
            <a:r>
              <a:rPr lang="ru-RU" dirty="0"/>
              <a:t>и,  анализируя,  делает  вывод,  умозаключение,  самостоятельно </a:t>
            </a:r>
            <a:r>
              <a:rPr lang="ru-RU" dirty="0" smtClean="0"/>
              <a:t>овладевает </a:t>
            </a:r>
            <a:r>
              <a:rPr lang="ru-RU" dirty="0"/>
              <a:t>представлением о том или ином законе или явлении. </a:t>
            </a:r>
            <a:r>
              <a:rPr lang="ru-RU" dirty="0" smtClean="0"/>
              <a:t>Дети</a:t>
            </a:r>
            <a:r>
              <a:rPr lang="ru-RU" dirty="0"/>
              <a:t>,  которые  живут  в  сельской  местности  тесно  соприкасаются  с </a:t>
            </a:r>
            <a:r>
              <a:rPr lang="ru-RU" dirty="0" smtClean="0"/>
              <a:t>природой</a:t>
            </a:r>
            <a:r>
              <a:rPr lang="ru-RU" dirty="0"/>
              <a:t>.  Они  хорошо  знают  растения,  которые  растут  рядом  с  ними. </a:t>
            </a:r>
            <a:r>
              <a:rPr lang="ru-RU" dirty="0" smtClean="0"/>
              <a:t>Умение  </a:t>
            </a:r>
            <a:r>
              <a:rPr lang="ru-RU" dirty="0"/>
              <a:t>самостоятельно  вырастить  овощи,  плоды  и  ягоды,  вселяет  в  них </a:t>
            </a:r>
          </a:p>
          <a:p>
            <a:r>
              <a:rPr lang="ru-RU" dirty="0"/>
              <a:t>чувство гордости и уверенности в своих способностях, а самое важное – это </a:t>
            </a:r>
          </a:p>
          <a:p>
            <a:r>
              <a:rPr lang="ru-RU" dirty="0"/>
              <a:t>возможность  вырастить  экологически  чистые  продукты.  Дети  постоянно </a:t>
            </a:r>
          </a:p>
          <a:p>
            <a:r>
              <a:rPr lang="ru-RU" dirty="0"/>
              <a:t>видят, как родители сажают различные овощи, осенью убирают, используют </a:t>
            </a:r>
          </a:p>
          <a:p>
            <a:r>
              <a:rPr lang="ru-RU" dirty="0"/>
              <a:t>в  различных  целях.  Мы  предлагаем  познакомить  детей  с  тем  как  растут </a:t>
            </a:r>
          </a:p>
          <a:p>
            <a:r>
              <a:rPr lang="ru-RU" dirty="0"/>
              <a:t>овощи,  какие  условия  необходимы  для  роста  и  чем  они  полезны. Основная </a:t>
            </a:r>
          </a:p>
          <a:p>
            <a:r>
              <a:rPr lang="ru-RU" dirty="0"/>
              <a:t>задача  нас,  взрослых,  поддержать  и  развивать  в  ребенке  интерес  к </a:t>
            </a:r>
          </a:p>
          <a:p>
            <a:r>
              <a:rPr lang="ru-RU" dirty="0"/>
              <a:t>исследованиям, открытиям, создать необходимые для этого условия. </a:t>
            </a:r>
          </a:p>
        </p:txBody>
      </p:sp>
    </p:spTree>
    <p:extLst>
      <p:ext uri="{BB962C8B-B14F-4D97-AF65-F5344CB8AC3E}">
        <p14:creationId xmlns:p14="http://schemas.microsoft.com/office/powerpoint/2010/main" val="341928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4354" y="260648"/>
            <a:ext cx="8568753" cy="64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4354" y="274638"/>
            <a:ext cx="8292446" cy="142617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Заходите! Угостим и вас!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6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1"/>
            <a:ext cx="892899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Цель: </a:t>
            </a:r>
            <a:r>
              <a:rPr lang="ru-RU" dirty="0"/>
              <a:t>создание  условий  для  познавательно-исследовательской </a:t>
            </a:r>
            <a:r>
              <a:rPr lang="ru-RU" dirty="0" smtClean="0"/>
              <a:t>деятельности </a:t>
            </a:r>
            <a:r>
              <a:rPr lang="ru-RU" dirty="0"/>
              <a:t>с детьми </a:t>
            </a:r>
            <a:r>
              <a:rPr lang="ru-RU" dirty="0" smtClean="0"/>
              <a:t>                   по </a:t>
            </a:r>
            <a:r>
              <a:rPr lang="ru-RU" dirty="0"/>
              <a:t>экологическому воспитанию. </a:t>
            </a:r>
          </a:p>
          <a:p>
            <a:r>
              <a:rPr lang="ru-RU" b="1" dirty="0">
                <a:solidFill>
                  <a:srgbClr val="FF0000"/>
                </a:solidFill>
              </a:rPr>
              <a:t>Тип проекта: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dirty="0"/>
              <a:t>по методу – познавательно-исследовательский; </a:t>
            </a:r>
          </a:p>
          <a:p>
            <a:r>
              <a:rPr lang="ru-RU" dirty="0" smtClean="0"/>
              <a:t>                          - </a:t>
            </a:r>
            <a:r>
              <a:rPr lang="ru-RU" dirty="0"/>
              <a:t>по содержанию – ребенок и природа; </a:t>
            </a:r>
          </a:p>
          <a:p>
            <a:r>
              <a:rPr lang="ru-RU" dirty="0" smtClean="0"/>
              <a:t>                          - </a:t>
            </a:r>
            <a:r>
              <a:rPr lang="ru-RU" dirty="0"/>
              <a:t>по характеру контактов – открытый, в ДОУ и за его приделами; </a:t>
            </a:r>
          </a:p>
          <a:p>
            <a:r>
              <a:rPr lang="ru-RU" dirty="0" smtClean="0"/>
              <a:t>                           - </a:t>
            </a:r>
            <a:r>
              <a:rPr lang="ru-RU" dirty="0"/>
              <a:t>по количеству участников – групповой, дети </a:t>
            </a:r>
            <a:r>
              <a:rPr lang="ru-RU" dirty="0" smtClean="0"/>
              <a:t>5 </a:t>
            </a:r>
            <a:r>
              <a:rPr lang="ru-RU" dirty="0"/>
              <a:t>– </a:t>
            </a:r>
            <a:r>
              <a:rPr lang="ru-RU" dirty="0" smtClean="0"/>
              <a:t>7  </a:t>
            </a:r>
            <a:r>
              <a:rPr lang="ru-RU" dirty="0"/>
              <a:t>лет, их родители; </a:t>
            </a:r>
          </a:p>
          <a:p>
            <a:r>
              <a:rPr lang="ru-RU" dirty="0" smtClean="0"/>
              <a:t>                           - </a:t>
            </a:r>
            <a:r>
              <a:rPr lang="ru-RU" dirty="0"/>
              <a:t>по продолжительности – краткосрочный. </a:t>
            </a:r>
          </a:p>
          <a:p>
            <a:r>
              <a:rPr lang="ru-RU" dirty="0" smtClean="0"/>
              <a:t>                    Продолжительность</a:t>
            </a:r>
            <a:r>
              <a:rPr lang="ru-RU" dirty="0"/>
              <a:t>: с 1.02.2025 г  по 01.03.2025 г. </a:t>
            </a:r>
          </a:p>
          <a:p>
            <a:r>
              <a:rPr lang="ru-RU" dirty="0"/>
              <a:t>Проектная  идея -  создать  в  группе  детского  сада  огород  на подоконнике. </a:t>
            </a:r>
          </a:p>
          <a:p>
            <a:r>
              <a:rPr lang="ru-RU" b="1" dirty="0">
                <a:solidFill>
                  <a:srgbClr val="FF0000"/>
                </a:solidFill>
              </a:rPr>
              <a:t>Задачи проекта: </a:t>
            </a:r>
          </a:p>
          <a:p>
            <a:r>
              <a:rPr lang="ru-RU" dirty="0" smtClean="0"/>
              <a:t>              • </a:t>
            </a:r>
            <a:r>
              <a:rPr lang="ru-RU" dirty="0"/>
              <a:t>Обобщить и расширить знания дошкольников о том, как ухаживать за </a:t>
            </a:r>
          </a:p>
          <a:p>
            <a:r>
              <a:rPr lang="ru-RU" dirty="0" smtClean="0"/>
              <a:t>                  растениями </a:t>
            </a:r>
            <a:r>
              <a:rPr lang="ru-RU" dirty="0"/>
              <a:t>в комнатных условиях. </a:t>
            </a:r>
          </a:p>
          <a:p>
            <a:r>
              <a:rPr lang="ru-RU" dirty="0" smtClean="0"/>
              <a:t>             • </a:t>
            </a:r>
            <a:r>
              <a:rPr lang="ru-RU" dirty="0"/>
              <a:t>Сформировать  у  детей  понятие  о  тесной  взаимосвязи  природы  и </a:t>
            </a:r>
          </a:p>
          <a:p>
            <a:r>
              <a:rPr lang="ru-RU" dirty="0" smtClean="0"/>
              <a:t>                 человека</a:t>
            </a:r>
            <a:r>
              <a:rPr lang="ru-RU" dirty="0"/>
              <a:t>:  человек  выращивает  и  ухаживает  за  растениями,  растения </a:t>
            </a:r>
          </a:p>
          <a:p>
            <a:r>
              <a:rPr lang="ru-RU" dirty="0" smtClean="0"/>
              <a:t>                вырастают</a:t>
            </a:r>
            <a:r>
              <a:rPr lang="ru-RU" dirty="0"/>
              <a:t>, радуют человека своей красотой, кормят своими  плодами</a:t>
            </a:r>
          </a:p>
          <a:p>
            <a:r>
              <a:rPr lang="ru-RU" dirty="0" smtClean="0"/>
              <a:t>             • </a:t>
            </a:r>
            <a:r>
              <a:rPr lang="ru-RU" dirty="0"/>
              <a:t>Обобщать  представление  детей  о  необходимости  света,  тепла,  влаги </a:t>
            </a:r>
          </a:p>
          <a:p>
            <a:r>
              <a:rPr lang="ru-RU" dirty="0" smtClean="0"/>
              <a:t>                 почвы </a:t>
            </a:r>
            <a:r>
              <a:rPr lang="ru-RU" dirty="0"/>
              <a:t>для роста растений. </a:t>
            </a:r>
          </a:p>
          <a:p>
            <a:r>
              <a:rPr lang="ru-RU" dirty="0" smtClean="0"/>
              <a:t>             • </a:t>
            </a:r>
            <a:r>
              <a:rPr lang="ru-RU" dirty="0"/>
              <a:t>Развивать познавательные и творческие способности детей. </a:t>
            </a:r>
          </a:p>
          <a:p>
            <a:r>
              <a:rPr lang="ru-RU" dirty="0" smtClean="0"/>
              <a:t>             • </a:t>
            </a:r>
            <a:r>
              <a:rPr lang="ru-RU" dirty="0"/>
              <a:t>Формировать осознанно-правильное отношение к природным явлениям </a:t>
            </a:r>
          </a:p>
          <a:p>
            <a:r>
              <a:rPr lang="ru-RU" dirty="0" smtClean="0"/>
              <a:t>                и </a:t>
            </a:r>
            <a:r>
              <a:rPr lang="ru-RU" dirty="0"/>
              <a:t>объектам. </a:t>
            </a:r>
          </a:p>
          <a:p>
            <a:r>
              <a:rPr lang="ru-RU" dirty="0" smtClean="0"/>
              <a:t>             • </a:t>
            </a:r>
            <a:r>
              <a:rPr lang="ru-RU" dirty="0"/>
              <a:t>Воспитывать бережное отношение к своему труду, и труду взрослого.  </a:t>
            </a:r>
          </a:p>
          <a:p>
            <a:r>
              <a:rPr lang="ru-RU" dirty="0" smtClean="0"/>
              <a:t>             • </a:t>
            </a:r>
            <a:r>
              <a:rPr lang="ru-RU" dirty="0"/>
              <a:t>Привлечь родителей к активному сотворчеству во время проекта. </a:t>
            </a:r>
          </a:p>
          <a:p>
            <a:r>
              <a:rPr lang="ru-RU" dirty="0" smtClean="0"/>
              <a:t>                           Вид </a:t>
            </a:r>
            <a:r>
              <a:rPr lang="ru-RU" dirty="0"/>
              <a:t>проекта: познавательно – игровой. </a:t>
            </a:r>
          </a:p>
          <a:p>
            <a:r>
              <a:rPr lang="ru-RU" dirty="0" smtClean="0"/>
              <a:t>                           Участники </a:t>
            </a:r>
            <a:r>
              <a:rPr lang="ru-RU" dirty="0"/>
              <a:t>проекта: педагоги, дети, родители.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54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39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</a:t>
            </a:r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Основные </a:t>
            </a:r>
            <a:r>
              <a:rPr lang="ru-RU" sz="2400" b="1" dirty="0">
                <a:solidFill>
                  <a:srgbClr val="C00000"/>
                </a:solidFill>
              </a:rPr>
              <a:t>этапы реализации проекта: </a:t>
            </a:r>
          </a:p>
          <a:p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вхождение в проблему, принятие задач, пробуждение у детей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теме проекта, накопление знаний.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этапе создавались условия для вызова у детей интереса к теме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формировалась  проблема.  Этот  этап  характерен  использованием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«Три вопроса».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вопрос. Что, мы знаем об овощах?  (Овощи  растут на огороде.  Без  воды  растения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вырастут  Солнце  –  источник тепла и света. Овощи  могут  расти в земле.  Овощи  богаты  витаминами.)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вопрос. Что хотим узнать?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Хотим узнать:  что  нужно  для  роста  и  развития овощей?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(Можно ли овощи выращивать на окне? Чем отличается посадочный материал?  Что  вырастет  из семечка?)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вопрос.  Где можно это узнать?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(Спросить у взрослых.  В энциклопедии. В интернете. Прослушать  по  радио,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по телевизору. В художественной  литературе)</a:t>
            </a:r>
          </a:p>
        </p:txBody>
      </p:sp>
    </p:spTree>
    <p:extLst>
      <p:ext uri="{BB962C8B-B14F-4D97-AF65-F5344CB8AC3E}">
        <p14:creationId xmlns:p14="http://schemas.microsoft.com/office/powerpoint/2010/main" val="5513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"/>
            <a:ext cx="849694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разработка проекта, планирование деятельности.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втором  этапе  педагоги  подобрали  иллюстративный  материал, дидактические  игры,  разработали  конспекты  занятий,  продумали  тематику бесед с детьми и родителями.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Ознакомительная  консультация  родителей  относительно  реализации проекта.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Подбор  методической,  справочной,  художественной  литературы  по тематике проекта.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Рассматривание иллюстраций, картинок, открыток.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Раскрашивание картинок «Овощи».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Чтение  художественной  литературы  (русской  народной  сказки «Репка», стихотворения С.В. Михалкова «Овощи»),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загадки, рассматривание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книге, энциклопедии.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Оформление дидактических игр и  атрибутов для  сюжетно  - ролевых игр. 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Разработка тематического пособия (пальчиковые и подвижные игры). План-схема  работы  с  детьми  и  родителями  по  реализации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проекта, формирование специфических знаний,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  и  навыков  у  детей,  направление  и  контроль  осуществления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проекта, практическая помощь педагогов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4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64096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этап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Фотовыставка «Чудо на окне».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Обработка и оформление материалов проекта в виде презентации.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Ожидаемые результаты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Дети научатся ухаживать за растениями и познакомятся с условиями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содержания, будут учиться подмечать красоту растительного мира.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У  детей  сформируются  знания  о  росте  растений  в  комнатных условиях.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С  помощью  исследовательской  работы  дети  должны  будут  выявить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многообразие и разнообразие посевного материала.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4.Обогащение словарного запаса детей по данной теме.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5.Активное участие родителей в жизни группы.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3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Новая папка\000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" t="49626" r="25376"/>
          <a:stretch/>
        </p:blipFill>
        <p:spPr bwMode="auto">
          <a:xfrm>
            <a:off x="709081" y="857037"/>
            <a:ext cx="7988531" cy="574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59" y="0"/>
            <a:ext cx="8280921" cy="85703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Изучаем, что можно посадить?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0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47081"/>
            <a:ext cx="7392615" cy="5543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56207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Посадили лук в водичку.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80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Новая папка\1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" b="2865"/>
          <a:stretch/>
        </p:blipFill>
        <p:spPr bwMode="auto">
          <a:xfrm>
            <a:off x="899592" y="871220"/>
            <a:ext cx="7776864" cy="575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Эх, лук - лучок, дай росток!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3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985</Words>
  <Application>Microsoft Office PowerPoint</Application>
  <PresentationFormat>Экран (4:3)</PresentationFormat>
  <Paragraphs>91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     Познавательно - исследовательский       проект          «Огород - круглый год»  2025 г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Изучаем, что можно посадить? </vt:lpstr>
      <vt:lpstr>Посадили лук в водичку.</vt:lpstr>
      <vt:lpstr>Эх, лук - лучок, дай росток!</vt:lpstr>
      <vt:lpstr>Лук поливаем, росток ожидаем!</vt:lpstr>
      <vt:lpstr>Расти салат – порадуй ребят!</vt:lpstr>
      <vt:lpstr> Наблюдаем, отмечаем!</vt:lpstr>
      <vt:lpstr>Поиграем в магазин,  овощей продадим</vt:lpstr>
      <vt:lpstr>Поиграем, корешки посадим»</vt:lpstr>
      <vt:lpstr>Овощи рисуем, угостим друг друга!</vt:lpstr>
      <vt:lpstr> Овощи лепим, вот посмотрите!</vt:lpstr>
      <vt:lpstr> Книжки почитаем -</vt:lpstr>
      <vt:lpstr>  Родители у нас  молодцы,     знакомятся с проектом  от души!</vt:lpstr>
      <vt:lpstr>Вот так чудо огород в группе «Лучики» растет!</vt:lpstr>
      <vt:lpstr>Заходите! Угостим и вас!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на тему «Огород на окне» 2025 г</dc:title>
  <dc:creator>Windows User</dc:creator>
  <cp:lastModifiedBy>Windows User</cp:lastModifiedBy>
  <cp:revision>23</cp:revision>
  <dcterms:created xsi:type="dcterms:W3CDTF">2025-02-03T11:41:37Z</dcterms:created>
  <dcterms:modified xsi:type="dcterms:W3CDTF">2025-02-12T09:59:03Z</dcterms:modified>
</cp:coreProperties>
</file>