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85" r:id="rId4"/>
    <p:sldId id="258" r:id="rId5"/>
    <p:sldId id="284" r:id="rId6"/>
    <p:sldId id="283" r:id="rId7"/>
    <p:sldId id="286" r:id="rId8"/>
    <p:sldId id="260" r:id="rId9"/>
    <p:sldId id="282" r:id="rId10"/>
    <p:sldId id="261" r:id="rId11"/>
    <p:sldId id="281" r:id="rId12"/>
    <p:sldId id="262" r:id="rId13"/>
    <p:sldId id="280" r:id="rId14"/>
    <p:sldId id="263" r:id="rId15"/>
    <p:sldId id="279" r:id="rId16"/>
    <p:sldId id="264" r:id="rId17"/>
    <p:sldId id="278" r:id="rId18"/>
    <p:sldId id="265" r:id="rId19"/>
    <p:sldId id="277" r:id="rId20"/>
    <p:sldId id="266" r:id="rId21"/>
    <p:sldId id="276" r:id="rId22"/>
    <p:sldId id="288" r:id="rId23"/>
    <p:sldId id="289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0F65"/>
    <a:srgbClr val="F6869E"/>
    <a:srgbClr val="8D209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B14EED1-4F92-4E98-A32F-7B9914AC05BA}" type="datetimeFigureOut">
              <a:rPr lang="ru-RU" smtClean="0"/>
              <a:pPr/>
              <a:t>20.12.2021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482ACD2-808A-42B4-A3E0-AB3180A6C5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63272" cy="280831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Муниципальное бюджетное дошкольное образовательное учреждение детский сад №8 городского округа </a:t>
            </a:r>
            <a:r>
              <a:rPr lang="ru-RU" i="1" dirty="0" smtClean="0">
                <a:solidFill>
                  <a:srgbClr val="FF0000"/>
                </a:solidFill>
              </a:rPr>
              <a:t>Вичуга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«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i="1" dirty="0" smtClean="0">
                <a:solidFill>
                  <a:srgbClr val="FF0000"/>
                </a:solidFill>
              </a:rPr>
              <a:t>Д</a:t>
            </a:r>
            <a:r>
              <a:rPr lang="ru-RU" i="1" dirty="0" smtClean="0">
                <a:solidFill>
                  <a:srgbClr val="FF0000"/>
                </a:solidFill>
              </a:rPr>
              <a:t>о и после ремонта»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Admin\Desktop\Фото ДОУ\IMG_80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924944"/>
            <a:ext cx="76328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Admin\Desktop\Для сайта\1614582441_33-p-detskii-sad-na-belom-fone-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412776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537154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Фото ДОУ\Новая папка\IMG-20210823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32034461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Фото ДОУ\Новая папка\IMG_20210930_135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Фото ДОУ\Новая папка\IMG-20210823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40035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Фото ДОУ\Новая папка\IMG_20210930_135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714488"/>
            <a:ext cx="4071396" cy="4032448"/>
          </a:xfrm>
        </p:spPr>
        <p:txBody>
          <a:bodyPr>
            <a:noAutofit/>
          </a:bodyPr>
          <a:lstStyle/>
          <a:p>
            <a:endParaRPr lang="ru-RU" sz="2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dmin\Desktop\Фото ДОУ\Новая папка\IMG_20210817_082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697511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Фото ДОУ\Новая папка\IMG_20210927_1248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Фото ДОУ\Новая папка\IMG_20210817_081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67744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Фото ДОУ\Новая папка\IMG_20210927_124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Фото ДОУ\Новая папка\IMG_20210817_082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8413568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Фото ДОУ\Новая папка\IMG_20210927_124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57158" y="2214554"/>
            <a:ext cx="4104456" cy="3281537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Admin\Desktop\Фото ДОУ\Новая папка\IMG-20210823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1616560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2285992"/>
            <a:ext cx="4608512" cy="3744416"/>
          </a:xfrm>
        </p:spPr>
        <p:txBody>
          <a:bodyPr>
            <a:normAutofit/>
          </a:bodyPr>
          <a:lstStyle/>
          <a:p>
            <a:endParaRPr lang="ru-RU" sz="9200" b="1" dirty="0">
              <a:solidFill>
                <a:srgbClr val="8D209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42" name="Picture 2" descr="C:\Users\Admin\Desktop\Фото ДОУ\Новая папка\IMG_20210817_082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6982891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Фото ДОУ\Новая папка\IMG_20211001_1038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IMG_20211018_084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597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ото ДОУ\Новая папка\IMG-20211209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176464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Admin\Desktop\Фото ДОУ\Новая папка\IMG-20211209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8640"/>
            <a:ext cx="4464496" cy="6251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Для сайта\72c27ed0a45d37170662b6abfe65fd2c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149080"/>
            <a:ext cx="4308351" cy="2438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Admin\Desktop\ori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8496944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то ДОУ\Новая папка\IMG_20210930_1351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Фото ДОУ\Новая папка\IMG-20210823-WA00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957952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ото ДОУ\Новая папка\IMG_20210930_13524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Фото ДОУ\Новая папка\IMG-20210823-WA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669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то ДОУ\Новая папка\IMG_20210930_1353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1980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Admin\Desktop\Фото ДОУ\Новая папка\IMG_20210930_135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1714488"/>
            <a:ext cx="3799656" cy="3015952"/>
          </a:xfrm>
        </p:spPr>
        <p:txBody>
          <a:bodyPr>
            <a:normAutofit/>
          </a:bodyPr>
          <a:lstStyle/>
          <a:p>
            <a:endParaRPr lang="ru-RU" sz="3100" b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098" name="Picture 2" descr="C:\Users\Admin\Desktop\Фото ДОУ\Новая папка\IMG-20210823-WA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06823160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Фото ДОУ\Новая папка\IMG_20210930_1354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9">
      <a:dk1>
        <a:sysClr val="windowText" lastClr="000000"/>
      </a:dk1>
      <a:lt1>
        <a:sysClr val="window" lastClr="FFFFFF"/>
      </a:lt1>
      <a:dk2>
        <a:srgbClr val="A7DFFC"/>
      </a:dk2>
      <a:lt2>
        <a:srgbClr val="A7DFFC"/>
      </a:lt2>
      <a:accent1>
        <a:srgbClr val="A7DFFC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</TotalTime>
  <Words>12</Words>
  <Application>Microsoft Office PowerPoint</Application>
  <PresentationFormat>Экран (4:3)</PresentationFormat>
  <Paragraphs>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Муниципальное бюджетное дошкольное образовательное учреждение детский сад №8 городского округа Вичуга « До и после ремонта»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Геометрические фигуры</dc:title>
  <dc:creator>1</dc:creator>
  <cp:lastModifiedBy>Admin</cp:lastModifiedBy>
  <cp:revision>71</cp:revision>
  <dcterms:created xsi:type="dcterms:W3CDTF">2013-09-07T15:08:04Z</dcterms:created>
  <dcterms:modified xsi:type="dcterms:W3CDTF">2021-12-20T09:02:37Z</dcterms:modified>
</cp:coreProperties>
</file>