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20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6672" y="1331640"/>
            <a:ext cx="5976664" cy="4104456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Отдел надзорной деятельности и профилактической работы  </a:t>
            </a:r>
            <a:r>
              <a:rPr lang="ru-RU" sz="2700" dirty="0" err="1"/>
              <a:t>г.о</a:t>
            </a:r>
            <a:r>
              <a:rPr lang="ru-RU" sz="2700" dirty="0"/>
              <a:t>. Вичуга, </a:t>
            </a:r>
            <a:r>
              <a:rPr lang="ru-RU" sz="2700" dirty="0" err="1"/>
              <a:t>Вичугского</a:t>
            </a:r>
            <a:r>
              <a:rPr lang="ru-RU" sz="2700" dirty="0"/>
              <a:t>, Родниковского и </a:t>
            </a:r>
            <a:r>
              <a:rPr lang="ru-RU" sz="2700" dirty="0" err="1"/>
              <a:t>Лухского</a:t>
            </a:r>
            <a:r>
              <a:rPr lang="ru-RU" sz="2700" dirty="0"/>
              <a:t> районов Управления надзорной деятельности и профилактической работы Главного управления  МЧС России по Ивановской области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ИНФОРМИРУЕТ </a:t>
            </a:r>
            <a:br>
              <a:rPr lang="ru-RU" dirty="0" smtClean="0"/>
            </a:br>
            <a:r>
              <a:rPr lang="ru-RU" dirty="0" smtClean="0"/>
              <a:t>НАСЕЛЕНИЕ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263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dmin\Desktop\на сайт 23\IMG_20231104_054353_0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115616"/>
            <a:ext cx="640871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65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\Desktop\на сайт 23\IMG_20231104_054353_2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971600"/>
            <a:ext cx="6552728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956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dmin\Desktop\на сайт 23\IMG_20231104_054353_45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115616"/>
            <a:ext cx="640871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261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Admin\Desktop\на сайт 23\IMG_20231104_054353_5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971600"/>
            <a:ext cx="64807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398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Admin\Desktop\на сайт 23\IMG_20231104_054353_7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43608"/>
            <a:ext cx="64807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390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899592"/>
            <a:ext cx="6182444" cy="72686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Соблюдайте правила безопасности!</a:t>
            </a: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Берегите себя                                  и своих близких!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589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на сайт 23\IMG_20231104_053640_4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971600"/>
            <a:ext cx="5786405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45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на сайт 23\IMG_20231104_053756_02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1259632"/>
            <a:ext cx="604867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379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на сайт 23\IMG_20231104_053756_05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187624"/>
            <a:ext cx="640871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23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на сайт 23\IMG_20231104_053756_2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971600"/>
            <a:ext cx="64807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61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на сайт 23\IMG_20231104_053756_49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43608"/>
            <a:ext cx="64807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444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на сайт 23\IMG_20231104_053756_639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1115616"/>
            <a:ext cx="6336704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215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C:\Users\Admin\Desktop\на сайт 23\IMG_20231104_053756_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1" y="971600"/>
            <a:ext cx="6705595" cy="670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38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dmin\Desktop\на сайт 23\IMG_20231104_054352_9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115616"/>
            <a:ext cx="64807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235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</Words>
  <Application>Microsoft Office PowerPoint</Application>
  <PresentationFormat>Экран (4:3)</PresentationFormat>
  <Paragraphs>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Отдел надзорной деятельности и профилактической работы  г.о. Вичуга, Вичугского, Родниковского и Лухского районов Управления надзорной деятельности и профилактической работы Главного управления  МЧС России по Ивановской области  ИНФОРМИРУЕТ  НАСЕЛЕНИЕ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надзорной деятельности и профилактической работы  г.о. Вичуга, Вичугского, Родниковского и Лухского районов Управления надзорной деятельности и профилактической работы Главного управления  МЧС России по Ивановской области  ИНФОРМИРУЕТ  НАСЕЛЕНИЕ</dc:title>
  <dc:creator>Admin</dc:creator>
  <cp:lastModifiedBy>Admin</cp:lastModifiedBy>
  <cp:revision>2</cp:revision>
  <dcterms:created xsi:type="dcterms:W3CDTF">2023-11-29T05:36:29Z</dcterms:created>
  <dcterms:modified xsi:type="dcterms:W3CDTF">2023-11-29T06:04:57Z</dcterms:modified>
</cp:coreProperties>
</file>